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9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4" r:id="rId4"/>
    <p:sldMasterId id="214748374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Archivo Light"/>
      <p:regular r:id="rId16"/>
      <p:bold r:id="rId17"/>
      <p:italic r:id="rId18"/>
      <p:boldItalic r:id="rId19"/>
    </p:embeddedFont>
    <p:embeddedFont>
      <p:font typeface="Instrument Sans Medium"/>
      <p:regular r:id="rId20"/>
      <p:bold r:id="rId21"/>
      <p:italic r:id="rId22"/>
      <p:boldItalic r:id="rId23"/>
    </p:embeddedFont>
    <p:embeddedFont>
      <p:font typeface="Instrument Sans SemiBold"/>
      <p:regular r:id="rId24"/>
      <p:bold r:id="rId25"/>
      <p:italic r:id="rId26"/>
      <p:boldItalic r:id="rId27"/>
    </p:embeddedFont>
    <p:embeddedFont>
      <p:font typeface="Outfit"/>
      <p:regular r:id="rId28"/>
      <p:bold r:id="rId29"/>
    </p:embeddedFont>
    <p:embeddedFont>
      <p:font typeface="Instrument Sans"/>
      <p:regular r:id="rId30"/>
      <p:bold r:id="rId31"/>
      <p:italic r:id="rId32"/>
      <p:boldItalic r:id="rId33"/>
    </p:embeddedFont>
    <p:embeddedFont>
      <p:font typeface="Outfit SemiBold"/>
      <p:regular r:id="rId34"/>
      <p:bold r:id="rId35"/>
    </p:embeddedFont>
    <p:embeddedFont>
      <p:font typeface="Archivo"/>
      <p:regular r:id="rId36"/>
      <p:bold r:id="rId37"/>
      <p:italic r:id="rId38"/>
      <p:boldItalic r:id="rId39"/>
    </p:embeddedFont>
    <p:embeddedFont>
      <p:font typeface="Archivo SemiBold"/>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chivoSemiBold-regular.fntdata"/><Relationship Id="rId42" Type="http://schemas.openxmlformats.org/officeDocument/2006/relationships/font" Target="fonts/ArchivoSemiBold-italic.fntdata"/><Relationship Id="rId41" Type="http://schemas.openxmlformats.org/officeDocument/2006/relationships/font" Target="fonts/ArchivoSemiBold-bold.fntdata"/><Relationship Id="rId43" Type="http://schemas.openxmlformats.org/officeDocument/2006/relationships/font" Target="fonts/ArchivoSemi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strumentSans-bold.fntdata"/><Relationship Id="rId30" Type="http://schemas.openxmlformats.org/officeDocument/2006/relationships/font" Target="fonts/InstrumentSans-regular.fntdata"/><Relationship Id="rId33" Type="http://schemas.openxmlformats.org/officeDocument/2006/relationships/font" Target="fonts/InstrumentSans-boldItalic.fntdata"/><Relationship Id="rId32" Type="http://schemas.openxmlformats.org/officeDocument/2006/relationships/font" Target="fonts/InstrumentSans-italic.fntdata"/><Relationship Id="rId35" Type="http://schemas.openxmlformats.org/officeDocument/2006/relationships/font" Target="fonts/OutfitSemiBold-bold.fntdata"/><Relationship Id="rId34" Type="http://schemas.openxmlformats.org/officeDocument/2006/relationships/font" Target="fonts/OutfitSemiBold-regular.fntdata"/><Relationship Id="rId37" Type="http://schemas.openxmlformats.org/officeDocument/2006/relationships/font" Target="fonts/Archivo-bold.fntdata"/><Relationship Id="rId36" Type="http://schemas.openxmlformats.org/officeDocument/2006/relationships/font" Target="fonts/Archivo-regular.fntdata"/><Relationship Id="rId39" Type="http://schemas.openxmlformats.org/officeDocument/2006/relationships/font" Target="fonts/Archivo-boldItalic.fntdata"/><Relationship Id="rId38" Type="http://schemas.openxmlformats.org/officeDocument/2006/relationships/font" Target="fonts/Archivo-italic.fntdata"/><Relationship Id="rId20" Type="http://schemas.openxmlformats.org/officeDocument/2006/relationships/font" Target="fonts/InstrumentSansMedium-regular.fntdata"/><Relationship Id="rId22" Type="http://schemas.openxmlformats.org/officeDocument/2006/relationships/font" Target="fonts/InstrumentSansMedium-italic.fntdata"/><Relationship Id="rId21" Type="http://schemas.openxmlformats.org/officeDocument/2006/relationships/font" Target="fonts/InstrumentSansMedium-bold.fntdata"/><Relationship Id="rId24" Type="http://schemas.openxmlformats.org/officeDocument/2006/relationships/font" Target="fonts/InstrumentSansSemiBold-regular.fntdata"/><Relationship Id="rId23" Type="http://schemas.openxmlformats.org/officeDocument/2006/relationships/font" Target="fonts/InstrumentSansMedium-boldItalic.fntdata"/><Relationship Id="rId26" Type="http://schemas.openxmlformats.org/officeDocument/2006/relationships/font" Target="fonts/InstrumentSansSemiBold-italic.fntdata"/><Relationship Id="rId25" Type="http://schemas.openxmlformats.org/officeDocument/2006/relationships/font" Target="fonts/InstrumentSansSemiBold-bold.fntdata"/><Relationship Id="rId28" Type="http://schemas.openxmlformats.org/officeDocument/2006/relationships/font" Target="fonts/Outfit-regular.fntdata"/><Relationship Id="rId27" Type="http://schemas.openxmlformats.org/officeDocument/2006/relationships/font" Target="fonts/InstrumentSansSemiBold-boldItalic.fntdata"/><Relationship Id="rId29" Type="http://schemas.openxmlformats.org/officeDocument/2006/relationships/font" Target="fonts/Outfit-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ArchivoLight-bold.fntdata"/><Relationship Id="rId16" Type="http://schemas.openxmlformats.org/officeDocument/2006/relationships/font" Target="fonts/ArchivoLight-regular.fntdata"/><Relationship Id="rId19" Type="http://schemas.openxmlformats.org/officeDocument/2006/relationships/font" Target="fonts/ArchivoLight-boldItalic.fntdata"/><Relationship Id="rId18" Type="http://schemas.openxmlformats.org/officeDocument/2006/relationships/font" Target="fonts/ArchivoLight-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3b9c94b0aaf_0_2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3b9c94b0aaf_0_2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3b9c94b0aaf_0_1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3b9c94b0aaf_0_1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3b9c94b0aaf_0_2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3b9c94b0aaf_0_2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3b9c94b0aaf_0_2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3b9c94b0aaf_0_2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3b9c94b0aaf_0_2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3b9c94b0aaf_0_2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b9c94b0aaf_0_2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b9c94b0aaf_0_2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3b9c94b0aaf_0_2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3b9c94b0aaf_0_2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3b9c94b0aaf_0_2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3b9c94b0aaf_0_2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3b9c94b0aaf_0_2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3b9c94b0aaf_0_2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BLANK_3">
    <p:spTree>
      <p:nvGrpSpPr>
        <p:cNvPr id="8" name="Shape 8"/>
        <p:cNvGrpSpPr/>
        <p:nvPr/>
      </p:nvGrpSpPr>
      <p:grpSpPr>
        <a:xfrm>
          <a:off x="0" y="0"/>
          <a:ext cx="0" cy="0"/>
          <a:chOff x="0" y="0"/>
          <a:chExt cx="0" cy="0"/>
        </a:xfrm>
      </p:grpSpPr>
      <p:sp>
        <p:nvSpPr>
          <p:cNvPr id="9" name="Google Shape;9;p2"/>
          <p:cNvSpPr/>
          <p:nvPr/>
        </p:nvSpPr>
        <p:spPr>
          <a:xfrm flipH="1">
            <a:off x="575775" y="282900"/>
            <a:ext cx="6489000" cy="4574400"/>
          </a:xfrm>
          <a:prstGeom prst="round2DiagRect">
            <a:avLst>
              <a:gd fmla="val 6071"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10" name="Google Shape;10;p2"/>
          <p:cNvSpPr/>
          <p:nvPr/>
        </p:nvSpPr>
        <p:spPr>
          <a:xfrm rot="5400000">
            <a:off x="7817600" y="-468900"/>
            <a:ext cx="291000" cy="1794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11" name="Google Shape;11;p2"/>
          <p:cNvSpPr/>
          <p:nvPr/>
        </p:nvSpPr>
        <p:spPr>
          <a:xfrm>
            <a:off x="284775" y="282900"/>
            <a:ext cx="291000" cy="45744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12" name="Google Shape;12;p2"/>
          <p:cNvSpPr txBox="1"/>
          <p:nvPr>
            <p:ph idx="1" type="subTitle"/>
          </p:nvPr>
        </p:nvSpPr>
        <p:spPr>
          <a:xfrm>
            <a:off x="1008000" y="4285050"/>
            <a:ext cx="1573800" cy="333300"/>
          </a:xfrm>
          <a:prstGeom prst="rect">
            <a:avLst/>
          </a:prstGeom>
        </p:spPr>
        <p:txBody>
          <a:bodyPr anchorCtr="0" anchor="b" bIns="0" lIns="0" spcFirstLastPara="1" rIns="0" wrap="square" tIns="0">
            <a:noAutofit/>
          </a:bodyPr>
          <a:lstStyle>
            <a:lvl1pPr lvl="0">
              <a:spcBef>
                <a:spcPts val="0"/>
              </a:spcBef>
              <a:spcAft>
                <a:spcPts val="0"/>
              </a:spcAft>
              <a:buSzPts val="800"/>
              <a:buFont typeface="Outfit"/>
              <a:buNone/>
              <a:defRPr sz="800">
                <a:latin typeface="Outfit"/>
                <a:ea typeface="Outfit"/>
                <a:cs typeface="Outfit"/>
                <a:sym typeface="Outfit"/>
              </a:defRPr>
            </a:lvl1pPr>
            <a:lvl2pPr lvl="1">
              <a:spcBef>
                <a:spcPts val="0"/>
              </a:spcBef>
              <a:spcAft>
                <a:spcPts val="0"/>
              </a:spcAft>
              <a:buSzPts val="800"/>
              <a:buFont typeface="Outfit"/>
              <a:buNone/>
              <a:defRPr sz="800">
                <a:latin typeface="Outfit"/>
                <a:ea typeface="Outfit"/>
                <a:cs typeface="Outfit"/>
                <a:sym typeface="Outfit"/>
              </a:defRPr>
            </a:lvl2pPr>
            <a:lvl3pPr lvl="2">
              <a:spcBef>
                <a:spcPts val="0"/>
              </a:spcBef>
              <a:spcAft>
                <a:spcPts val="0"/>
              </a:spcAft>
              <a:buSzPts val="800"/>
              <a:buFont typeface="Outfit"/>
              <a:buNone/>
              <a:defRPr sz="800">
                <a:latin typeface="Outfit"/>
                <a:ea typeface="Outfit"/>
                <a:cs typeface="Outfit"/>
                <a:sym typeface="Outfit"/>
              </a:defRPr>
            </a:lvl3pPr>
            <a:lvl4pPr lvl="3">
              <a:spcBef>
                <a:spcPts val="0"/>
              </a:spcBef>
              <a:spcAft>
                <a:spcPts val="0"/>
              </a:spcAft>
              <a:buSzPts val="800"/>
              <a:buFont typeface="Outfit"/>
              <a:buNone/>
              <a:defRPr sz="800">
                <a:latin typeface="Outfit"/>
                <a:ea typeface="Outfit"/>
                <a:cs typeface="Outfit"/>
                <a:sym typeface="Outfit"/>
              </a:defRPr>
            </a:lvl4pPr>
            <a:lvl5pPr lvl="4">
              <a:spcBef>
                <a:spcPts val="0"/>
              </a:spcBef>
              <a:spcAft>
                <a:spcPts val="0"/>
              </a:spcAft>
              <a:buSzPts val="800"/>
              <a:buFont typeface="Outfit"/>
              <a:buNone/>
              <a:defRPr sz="800">
                <a:latin typeface="Outfit"/>
                <a:ea typeface="Outfit"/>
                <a:cs typeface="Outfit"/>
                <a:sym typeface="Outfit"/>
              </a:defRPr>
            </a:lvl5pPr>
            <a:lvl6pPr lvl="5">
              <a:spcBef>
                <a:spcPts val="0"/>
              </a:spcBef>
              <a:spcAft>
                <a:spcPts val="0"/>
              </a:spcAft>
              <a:buSzPts val="800"/>
              <a:buFont typeface="Outfit"/>
              <a:buNone/>
              <a:defRPr sz="800">
                <a:latin typeface="Outfit"/>
                <a:ea typeface="Outfit"/>
                <a:cs typeface="Outfit"/>
                <a:sym typeface="Outfit"/>
              </a:defRPr>
            </a:lvl6pPr>
            <a:lvl7pPr lvl="6">
              <a:spcBef>
                <a:spcPts val="0"/>
              </a:spcBef>
              <a:spcAft>
                <a:spcPts val="0"/>
              </a:spcAft>
              <a:buSzPts val="800"/>
              <a:buFont typeface="Outfit"/>
              <a:buNone/>
              <a:defRPr sz="800">
                <a:latin typeface="Outfit"/>
                <a:ea typeface="Outfit"/>
                <a:cs typeface="Outfit"/>
                <a:sym typeface="Outfit"/>
              </a:defRPr>
            </a:lvl7pPr>
            <a:lvl8pPr lvl="7">
              <a:spcBef>
                <a:spcPts val="0"/>
              </a:spcBef>
              <a:spcAft>
                <a:spcPts val="0"/>
              </a:spcAft>
              <a:buSzPts val="800"/>
              <a:buFont typeface="Outfit"/>
              <a:buNone/>
              <a:defRPr sz="800">
                <a:latin typeface="Outfit"/>
                <a:ea typeface="Outfit"/>
                <a:cs typeface="Outfit"/>
                <a:sym typeface="Outfit"/>
              </a:defRPr>
            </a:lvl8pPr>
            <a:lvl9pPr lvl="8">
              <a:spcBef>
                <a:spcPts val="0"/>
              </a:spcBef>
              <a:spcAft>
                <a:spcPts val="0"/>
              </a:spcAft>
              <a:buSzPts val="800"/>
              <a:buFont typeface="Outfit"/>
              <a:buNone/>
              <a:defRPr sz="800">
                <a:latin typeface="Outfit"/>
                <a:ea typeface="Outfit"/>
                <a:cs typeface="Outfit"/>
                <a:sym typeface="Outfit"/>
              </a:defRPr>
            </a:lvl9pPr>
          </a:lstStyle>
          <a:p/>
        </p:txBody>
      </p:sp>
      <p:sp>
        <p:nvSpPr>
          <p:cNvPr id="13" name="Google Shape;13;p2"/>
          <p:cNvSpPr txBox="1"/>
          <p:nvPr>
            <p:ph type="title"/>
          </p:nvPr>
        </p:nvSpPr>
        <p:spPr>
          <a:xfrm>
            <a:off x="1008000" y="587700"/>
            <a:ext cx="4957200" cy="1223400"/>
          </a:xfrm>
          <a:prstGeom prst="rect">
            <a:avLst/>
          </a:prstGeom>
        </p:spPr>
        <p:txBody>
          <a:bodyPr anchorCtr="0" anchor="t" bIns="0" lIns="0" spcFirstLastPara="1" rIns="0"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4" name="Google Shape;14;p2"/>
          <p:cNvSpPr/>
          <p:nvPr>
            <p:ph idx="2" type="pic"/>
          </p:nvPr>
        </p:nvSpPr>
        <p:spPr>
          <a:xfrm>
            <a:off x="7064850" y="575175"/>
            <a:ext cx="1794600" cy="4283100"/>
          </a:xfrm>
          <a:prstGeom prst="roundRect">
            <a:avLst>
              <a:gd fmla="val 16555" name="adj"/>
            </a:avLst>
          </a:prstGeom>
          <a:noFill/>
          <a:ln>
            <a:noFill/>
          </a:ln>
        </p:spPr>
      </p:sp>
      <p:sp>
        <p:nvSpPr>
          <p:cNvPr id="15" name="Google Shape;15;p2"/>
          <p:cNvSpPr txBox="1"/>
          <p:nvPr>
            <p:ph idx="3" type="subTitle"/>
          </p:nvPr>
        </p:nvSpPr>
        <p:spPr>
          <a:xfrm>
            <a:off x="3178225" y="4285050"/>
            <a:ext cx="1573800" cy="3333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800"/>
              <a:buFont typeface="Outfit"/>
              <a:buNone/>
              <a:defRPr sz="800">
                <a:latin typeface="Outfit"/>
                <a:ea typeface="Outfit"/>
                <a:cs typeface="Outfit"/>
                <a:sym typeface="Outfit"/>
              </a:defRPr>
            </a:lvl1pPr>
            <a:lvl2pPr lvl="1">
              <a:spcBef>
                <a:spcPts val="0"/>
              </a:spcBef>
              <a:spcAft>
                <a:spcPts val="0"/>
              </a:spcAft>
              <a:buClr>
                <a:schemeClr val="lt1"/>
              </a:buClr>
              <a:buSzPts val="800"/>
              <a:buFont typeface="Outfit"/>
              <a:buNone/>
              <a:defRPr sz="800">
                <a:latin typeface="Outfit"/>
                <a:ea typeface="Outfit"/>
                <a:cs typeface="Outfit"/>
                <a:sym typeface="Outfit"/>
              </a:defRPr>
            </a:lvl2pPr>
            <a:lvl3pPr lvl="2">
              <a:spcBef>
                <a:spcPts val="0"/>
              </a:spcBef>
              <a:spcAft>
                <a:spcPts val="0"/>
              </a:spcAft>
              <a:buClr>
                <a:schemeClr val="lt1"/>
              </a:buClr>
              <a:buSzPts val="800"/>
              <a:buFont typeface="Outfit"/>
              <a:buNone/>
              <a:defRPr sz="800">
                <a:latin typeface="Outfit"/>
                <a:ea typeface="Outfit"/>
                <a:cs typeface="Outfit"/>
                <a:sym typeface="Outfit"/>
              </a:defRPr>
            </a:lvl3pPr>
            <a:lvl4pPr lvl="3">
              <a:spcBef>
                <a:spcPts val="0"/>
              </a:spcBef>
              <a:spcAft>
                <a:spcPts val="0"/>
              </a:spcAft>
              <a:buClr>
                <a:schemeClr val="lt1"/>
              </a:buClr>
              <a:buSzPts val="800"/>
              <a:buFont typeface="Outfit"/>
              <a:buNone/>
              <a:defRPr sz="800">
                <a:latin typeface="Outfit"/>
                <a:ea typeface="Outfit"/>
                <a:cs typeface="Outfit"/>
                <a:sym typeface="Outfit"/>
              </a:defRPr>
            </a:lvl4pPr>
            <a:lvl5pPr lvl="4">
              <a:spcBef>
                <a:spcPts val="0"/>
              </a:spcBef>
              <a:spcAft>
                <a:spcPts val="0"/>
              </a:spcAft>
              <a:buClr>
                <a:schemeClr val="lt1"/>
              </a:buClr>
              <a:buSzPts val="800"/>
              <a:buFont typeface="Outfit"/>
              <a:buNone/>
              <a:defRPr sz="800">
                <a:latin typeface="Outfit"/>
                <a:ea typeface="Outfit"/>
                <a:cs typeface="Outfit"/>
                <a:sym typeface="Outfit"/>
              </a:defRPr>
            </a:lvl5pPr>
            <a:lvl6pPr lvl="5">
              <a:spcBef>
                <a:spcPts val="0"/>
              </a:spcBef>
              <a:spcAft>
                <a:spcPts val="0"/>
              </a:spcAft>
              <a:buClr>
                <a:schemeClr val="lt1"/>
              </a:buClr>
              <a:buSzPts val="800"/>
              <a:buFont typeface="Outfit"/>
              <a:buNone/>
              <a:defRPr sz="800">
                <a:latin typeface="Outfit"/>
                <a:ea typeface="Outfit"/>
                <a:cs typeface="Outfit"/>
                <a:sym typeface="Outfit"/>
              </a:defRPr>
            </a:lvl6pPr>
            <a:lvl7pPr lvl="6">
              <a:spcBef>
                <a:spcPts val="0"/>
              </a:spcBef>
              <a:spcAft>
                <a:spcPts val="0"/>
              </a:spcAft>
              <a:buClr>
                <a:schemeClr val="lt1"/>
              </a:buClr>
              <a:buSzPts val="800"/>
              <a:buFont typeface="Outfit"/>
              <a:buNone/>
              <a:defRPr sz="800">
                <a:latin typeface="Outfit"/>
                <a:ea typeface="Outfit"/>
                <a:cs typeface="Outfit"/>
                <a:sym typeface="Outfit"/>
              </a:defRPr>
            </a:lvl7pPr>
            <a:lvl8pPr lvl="7">
              <a:spcBef>
                <a:spcPts val="0"/>
              </a:spcBef>
              <a:spcAft>
                <a:spcPts val="0"/>
              </a:spcAft>
              <a:buClr>
                <a:schemeClr val="lt1"/>
              </a:buClr>
              <a:buSzPts val="800"/>
              <a:buFont typeface="Outfit"/>
              <a:buNone/>
              <a:defRPr sz="800">
                <a:latin typeface="Outfit"/>
                <a:ea typeface="Outfit"/>
                <a:cs typeface="Outfit"/>
                <a:sym typeface="Outfit"/>
              </a:defRPr>
            </a:lvl8pPr>
            <a:lvl9pPr lvl="8">
              <a:spcBef>
                <a:spcPts val="0"/>
              </a:spcBef>
              <a:spcAft>
                <a:spcPts val="0"/>
              </a:spcAft>
              <a:buClr>
                <a:schemeClr val="lt1"/>
              </a:buClr>
              <a:buSzPts val="800"/>
              <a:buFont typeface="Outfit"/>
              <a:buNone/>
              <a:defRPr sz="800">
                <a:latin typeface="Outfit"/>
                <a:ea typeface="Outfit"/>
                <a:cs typeface="Outfit"/>
                <a:sym typeface="Outfi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 Alt 3">
  <p:cSld name="CUSTOM_10">
    <p:spTree>
      <p:nvGrpSpPr>
        <p:cNvPr id="81" name="Shape 81"/>
        <p:cNvGrpSpPr/>
        <p:nvPr/>
      </p:nvGrpSpPr>
      <p:grpSpPr>
        <a:xfrm>
          <a:off x="0" y="0"/>
          <a:ext cx="0" cy="0"/>
          <a:chOff x="0" y="0"/>
          <a:chExt cx="0" cy="0"/>
        </a:xfrm>
      </p:grpSpPr>
      <p:sp>
        <p:nvSpPr>
          <p:cNvPr id="82" name="Google Shape;82;p11"/>
          <p:cNvSpPr txBox="1"/>
          <p:nvPr>
            <p:ph idx="1"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p:txBody>
      </p:sp>
      <p:sp>
        <p:nvSpPr>
          <p:cNvPr id="83" name="Google Shape;83;p11"/>
          <p:cNvSpPr txBox="1"/>
          <p:nvPr>
            <p:ph idx="2" type="body"/>
          </p:nvPr>
        </p:nvSpPr>
        <p:spPr>
          <a:xfrm>
            <a:off x="4223075" y="3141232"/>
            <a:ext cx="2787600" cy="1223700"/>
          </a:xfrm>
          <a:prstGeom prst="rect">
            <a:avLst/>
          </a:prstGeom>
        </p:spPr>
        <p:txBody>
          <a:bodyPr anchorCtr="0" anchor="t" bIns="182875" lIns="164575" spcFirstLastPara="1" rIns="1645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84" name="Google Shape;84;p11"/>
          <p:cNvSpPr txBox="1"/>
          <p:nvPr>
            <p:ph type="title"/>
          </p:nvPr>
        </p:nvSpPr>
        <p:spPr>
          <a:xfrm>
            <a:off x="4223075" y="2623350"/>
            <a:ext cx="2443500" cy="409500"/>
          </a:xfrm>
          <a:prstGeom prst="rect">
            <a:avLst/>
          </a:prstGeom>
        </p:spPr>
        <p:txBody>
          <a:bodyPr anchorCtr="0" anchor="t" bIns="0" lIns="164575" spcFirstLastPara="1" rIns="0" wrap="square" tIns="164575">
            <a:noAutofit/>
          </a:bodyPr>
          <a:lstStyle>
            <a:lvl1pPr lvl="0">
              <a:lnSpc>
                <a:spcPct val="115000"/>
              </a:lnSpc>
              <a:spcBef>
                <a:spcPts val="0"/>
              </a:spcBef>
              <a:spcAft>
                <a:spcPts val="0"/>
              </a:spcAft>
              <a:buNone/>
              <a:defRPr sz="1000">
                <a:latin typeface="Instrument Sans SemiBold"/>
                <a:ea typeface="Instrument Sans SemiBold"/>
                <a:cs typeface="Instrument Sans SemiBold"/>
                <a:sym typeface="Instrument Sans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85" name="Google Shape;85;p11"/>
          <p:cNvSpPr/>
          <p:nvPr>
            <p:ph idx="3" type="pic"/>
          </p:nvPr>
        </p:nvSpPr>
        <p:spPr>
          <a:xfrm>
            <a:off x="1901125" y="476725"/>
            <a:ext cx="383700" cy="398100"/>
          </a:xfrm>
          <a:prstGeom prst="roundRect">
            <a:avLst>
              <a:gd fmla="val 16667" name="adj"/>
            </a:avLst>
          </a:prstGeom>
          <a:noFill/>
          <a:ln>
            <a:noFill/>
          </a:ln>
        </p:spPr>
      </p:sp>
      <p:sp>
        <p:nvSpPr>
          <p:cNvPr id="86" name="Google Shape;86;p11"/>
          <p:cNvSpPr txBox="1"/>
          <p:nvPr>
            <p:ph idx="4" type="title"/>
          </p:nvPr>
        </p:nvSpPr>
        <p:spPr>
          <a:xfrm>
            <a:off x="3072075" y="282900"/>
            <a:ext cx="5787300" cy="21123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2400"/>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p:txBody>
      </p:sp>
      <p:sp>
        <p:nvSpPr>
          <p:cNvPr id="87" name="Google Shape;87;p11"/>
          <p:cNvSpPr txBox="1"/>
          <p:nvPr>
            <p:ph idx="5" type="title"/>
          </p:nvPr>
        </p:nvSpPr>
        <p:spPr>
          <a:xfrm>
            <a:off x="1731400" y="3108325"/>
            <a:ext cx="2337000" cy="15267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1000">
                <a:latin typeface="Instrument Sans SemiBold"/>
                <a:ea typeface="Instrument Sans SemiBold"/>
                <a:cs typeface="Instrument Sans SemiBold"/>
                <a:sym typeface="Instrument Sans SemiBold"/>
              </a:defRPr>
            </a:lvl1pPr>
            <a:lvl2pPr lvl="1">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2pPr>
            <a:lvl3pPr lvl="2">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3pPr>
            <a:lvl4pPr lvl="3">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4pPr>
            <a:lvl5pPr lvl="4">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5pPr>
            <a:lvl6pPr lvl="5">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6pPr>
            <a:lvl7pPr lvl="6">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7pPr>
            <a:lvl8pPr lvl="7">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8pPr>
            <a:lvl9pPr lvl="8">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9pPr>
          </a:lstStyle>
          <a:p/>
        </p:txBody>
      </p:sp>
      <p:sp>
        <p:nvSpPr>
          <p:cNvPr id="88" name="Google Shape;88;p11"/>
          <p:cNvSpPr txBox="1"/>
          <p:nvPr>
            <p:ph idx="6" type="title"/>
          </p:nvPr>
        </p:nvSpPr>
        <p:spPr>
          <a:xfrm>
            <a:off x="7116525" y="2623350"/>
            <a:ext cx="1742400" cy="409500"/>
          </a:xfrm>
          <a:prstGeom prst="rect">
            <a:avLst/>
          </a:prstGeom>
        </p:spPr>
        <p:txBody>
          <a:bodyPr anchorCtr="0" anchor="t" bIns="0" lIns="164575" spcFirstLastPara="1" rIns="0" wrap="square" tIns="164575">
            <a:noAutofit/>
          </a:bodyPr>
          <a:lstStyle>
            <a:lvl1pPr lvl="0">
              <a:lnSpc>
                <a:spcPct val="115000"/>
              </a:lnSpc>
              <a:spcBef>
                <a:spcPts val="0"/>
              </a:spcBef>
              <a:spcAft>
                <a:spcPts val="0"/>
              </a:spcAft>
              <a:buNone/>
              <a:defRPr sz="1000">
                <a:latin typeface="Instrument Sans SemiBold"/>
                <a:ea typeface="Instrument Sans SemiBold"/>
                <a:cs typeface="Instrument Sans SemiBold"/>
                <a:sym typeface="Instrument Sans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89" name="Google Shape;89;p11"/>
          <p:cNvSpPr txBox="1"/>
          <p:nvPr>
            <p:ph idx="7" type="body"/>
          </p:nvPr>
        </p:nvSpPr>
        <p:spPr>
          <a:xfrm>
            <a:off x="7116525" y="3141225"/>
            <a:ext cx="1742400" cy="1223700"/>
          </a:xfrm>
          <a:prstGeom prst="rect">
            <a:avLst/>
          </a:prstGeom>
        </p:spPr>
        <p:txBody>
          <a:bodyPr anchorCtr="0" anchor="t" bIns="182875" lIns="164575" spcFirstLastPara="1" rIns="1645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90" name="Google Shape;90;p11"/>
          <p:cNvSpPr txBox="1"/>
          <p:nvPr>
            <p:ph idx="8"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91" name="Google Shape;91;p11"/>
          <p:cNvSpPr txBox="1"/>
          <p:nvPr>
            <p:ph idx="9"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3">
  <p:cSld name="BLANK_1_1_1_1_1_1_1_1_1_1_1_1_1_1_3">
    <p:spTree>
      <p:nvGrpSpPr>
        <p:cNvPr id="92" name="Shape 92"/>
        <p:cNvGrpSpPr/>
        <p:nvPr/>
      </p:nvGrpSpPr>
      <p:grpSpPr>
        <a:xfrm>
          <a:off x="0" y="0"/>
          <a:ext cx="0" cy="0"/>
          <a:chOff x="0" y="0"/>
          <a:chExt cx="0" cy="0"/>
        </a:xfrm>
      </p:grpSpPr>
      <p:sp>
        <p:nvSpPr>
          <p:cNvPr id="93" name="Google Shape;93;p12"/>
          <p:cNvSpPr txBox="1"/>
          <p:nvPr>
            <p:ph type="title"/>
          </p:nvPr>
        </p:nvSpPr>
        <p:spPr>
          <a:xfrm>
            <a:off x="1731400" y="435300"/>
            <a:ext cx="35106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94" name="Google Shape;94;p12"/>
          <p:cNvSpPr txBox="1"/>
          <p:nvPr>
            <p:ph idx="1" type="body"/>
          </p:nvPr>
        </p:nvSpPr>
        <p:spPr>
          <a:xfrm>
            <a:off x="5348925" y="779548"/>
            <a:ext cx="3510600" cy="7833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95" name="Google Shape;95;p12"/>
          <p:cNvSpPr txBox="1"/>
          <p:nvPr>
            <p:ph idx="2" type="title"/>
          </p:nvPr>
        </p:nvSpPr>
        <p:spPr>
          <a:xfrm>
            <a:off x="5348925" y="286031"/>
            <a:ext cx="3378900" cy="4308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800">
                <a:latin typeface="Outfit SemiBold"/>
                <a:ea typeface="Outfit SemiBold"/>
                <a:cs typeface="Outfit SemiBold"/>
                <a:sym typeface="Outfit SemiBold"/>
              </a:defRPr>
            </a:lvl2pPr>
            <a:lvl3pPr lvl="2">
              <a:lnSpc>
                <a:spcPct val="115000"/>
              </a:lnSpc>
              <a:spcBef>
                <a:spcPts val="0"/>
              </a:spcBef>
              <a:spcAft>
                <a:spcPts val="0"/>
              </a:spcAft>
              <a:buNone/>
              <a:defRPr sz="1800">
                <a:latin typeface="Outfit SemiBold"/>
                <a:ea typeface="Outfit SemiBold"/>
                <a:cs typeface="Outfit SemiBold"/>
                <a:sym typeface="Outfit SemiBold"/>
              </a:defRPr>
            </a:lvl3pPr>
            <a:lvl4pPr lvl="3">
              <a:lnSpc>
                <a:spcPct val="115000"/>
              </a:lnSpc>
              <a:spcBef>
                <a:spcPts val="0"/>
              </a:spcBef>
              <a:spcAft>
                <a:spcPts val="0"/>
              </a:spcAft>
              <a:buNone/>
              <a:defRPr sz="1800">
                <a:latin typeface="Outfit SemiBold"/>
                <a:ea typeface="Outfit SemiBold"/>
                <a:cs typeface="Outfit SemiBold"/>
                <a:sym typeface="Outfit SemiBold"/>
              </a:defRPr>
            </a:lvl4pPr>
            <a:lvl5pPr lvl="4">
              <a:lnSpc>
                <a:spcPct val="115000"/>
              </a:lnSpc>
              <a:spcBef>
                <a:spcPts val="0"/>
              </a:spcBef>
              <a:spcAft>
                <a:spcPts val="0"/>
              </a:spcAft>
              <a:buNone/>
              <a:defRPr sz="1800">
                <a:latin typeface="Outfit SemiBold"/>
                <a:ea typeface="Outfit SemiBold"/>
                <a:cs typeface="Outfit SemiBold"/>
                <a:sym typeface="Outfit SemiBold"/>
              </a:defRPr>
            </a:lvl5pPr>
            <a:lvl6pPr lvl="5">
              <a:lnSpc>
                <a:spcPct val="115000"/>
              </a:lnSpc>
              <a:spcBef>
                <a:spcPts val="0"/>
              </a:spcBef>
              <a:spcAft>
                <a:spcPts val="0"/>
              </a:spcAft>
              <a:buNone/>
              <a:defRPr sz="1800">
                <a:latin typeface="Outfit SemiBold"/>
                <a:ea typeface="Outfit SemiBold"/>
                <a:cs typeface="Outfit SemiBold"/>
                <a:sym typeface="Outfit SemiBold"/>
              </a:defRPr>
            </a:lvl6pPr>
            <a:lvl7pPr lvl="6">
              <a:lnSpc>
                <a:spcPct val="115000"/>
              </a:lnSpc>
              <a:spcBef>
                <a:spcPts val="0"/>
              </a:spcBef>
              <a:spcAft>
                <a:spcPts val="0"/>
              </a:spcAft>
              <a:buNone/>
              <a:defRPr sz="1800">
                <a:latin typeface="Outfit SemiBold"/>
                <a:ea typeface="Outfit SemiBold"/>
                <a:cs typeface="Outfit SemiBold"/>
                <a:sym typeface="Outfit SemiBold"/>
              </a:defRPr>
            </a:lvl7pPr>
            <a:lvl8pPr lvl="7">
              <a:lnSpc>
                <a:spcPct val="115000"/>
              </a:lnSpc>
              <a:spcBef>
                <a:spcPts val="0"/>
              </a:spcBef>
              <a:spcAft>
                <a:spcPts val="0"/>
              </a:spcAft>
              <a:buNone/>
              <a:defRPr sz="1800">
                <a:latin typeface="Outfit SemiBold"/>
                <a:ea typeface="Outfit SemiBold"/>
                <a:cs typeface="Outfit SemiBold"/>
                <a:sym typeface="Outfit SemiBold"/>
              </a:defRPr>
            </a:lvl8pPr>
            <a:lvl9pPr lvl="8">
              <a:lnSpc>
                <a:spcPct val="115000"/>
              </a:lnSpc>
              <a:spcBef>
                <a:spcPts val="0"/>
              </a:spcBef>
              <a:spcAft>
                <a:spcPts val="0"/>
              </a:spcAft>
              <a:buNone/>
              <a:defRPr sz="1800">
                <a:latin typeface="Outfit SemiBold"/>
                <a:ea typeface="Outfit SemiBold"/>
                <a:cs typeface="Outfit SemiBold"/>
                <a:sym typeface="Outfit SemiBold"/>
              </a:defRPr>
            </a:lvl9pPr>
          </a:lstStyle>
          <a:p/>
        </p:txBody>
      </p:sp>
      <p:sp>
        <p:nvSpPr>
          <p:cNvPr id="96" name="Google Shape;96;p12"/>
          <p:cNvSpPr txBox="1"/>
          <p:nvPr>
            <p:ph idx="3" type="body"/>
          </p:nvPr>
        </p:nvSpPr>
        <p:spPr>
          <a:xfrm>
            <a:off x="5348925" y="2225851"/>
            <a:ext cx="3510600" cy="7833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97" name="Google Shape;97;p12"/>
          <p:cNvSpPr txBox="1"/>
          <p:nvPr>
            <p:ph idx="4" type="title"/>
          </p:nvPr>
        </p:nvSpPr>
        <p:spPr>
          <a:xfrm>
            <a:off x="5348925" y="1767224"/>
            <a:ext cx="3378900" cy="3957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800">
                <a:latin typeface="Outfit SemiBold"/>
                <a:ea typeface="Outfit SemiBold"/>
                <a:cs typeface="Outfit SemiBold"/>
                <a:sym typeface="Outfit SemiBold"/>
              </a:defRPr>
            </a:lvl2pPr>
            <a:lvl3pPr lvl="2">
              <a:lnSpc>
                <a:spcPct val="115000"/>
              </a:lnSpc>
              <a:spcBef>
                <a:spcPts val="0"/>
              </a:spcBef>
              <a:spcAft>
                <a:spcPts val="0"/>
              </a:spcAft>
              <a:buNone/>
              <a:defRPr sz="1800">
                <a:latin typeface="Outfit SemiBold"/>
                <a:ea typeface="Outfit SemiBold"/>
                <a:cs typeface="Outfit SemiBold"/>
                <a:sym typeface="Outfit SemiBold"/>
              </a:defRPr>
            </a:lvl3pPr>
            <a:lvl4pPr lvl="3">
              <a:lnSpc>
                <a:spcPct val="115000"/>
              </a:lnSpc>
              <a:spcBef>
                <a:spcPts val="0"/>
              </a:spcBef>
              <a:spcAft>
                <a:spcPts val="0"/>
              </a:spcAft>
              <a:buNone/>
              <a:defRPr sz="1800">
                <a:latin typeface="Outfit SemiBold"/>
                <a:ea typeface="Outfit SemiBold"/>
                <a:cs typeface="Outfit SemiBold"/>
                <a:sym typeface="Outfit SemiBold"/>
              </a:defRPr>
            </a:lvl4pPr>
            <a:lvl5pPr lvl="4">
              <a:lnSpc>
                <a:spcPct val="115000"/>
              </a:lnSpc>
              <a:spcBef>
                <a:spcPts val="0"/>
              </a:spcBef>
              <a:spcAft>
                <a:spcPts val="0"/>
              </a:spcAft>
              <a:buNone/>
              <a:defRPr sz="1800">
                <a:latin typeface="Outfit SemiBold"/>
                <a:ea typeface="Outfit SemiBold"/>
                <a:cs typeface="Outfit SemiBold"/>
                <a:sym typeface="Outfit SemiBold"/>
              </a:defRPr>
            </a:lvl5pPr>
            <a:lvl6pPr lvl="5">
              <a:lnSpc>
                <a:spcPct val="115000"/>
              </a:lnSpc>
              <a:spcBef>
                <a:spcPts val="0"/>
              </a:spcBef>
              <a:spcAft>
                <a:spcPts val="0"/>
              </a:spcAft>
              <a:buNone/>
              <a:defRPr sz="1800">
                <a:latin typeface="Outfit SemiBold"/>
                <a:ea typeface="Outfit SemiBold"/>
                <a:cs typeface="Outfit SemiBold"/>
                <a:sym typeface="Outfit SemiBold"/>
              </a:defRPr>
            </a:lvl6pPr>
            <a:lvl7pPr lvl="6">
              <a:lnSpc>
                <a:spcPct val="115000"/>
              </a:lnSpc>
              <a:spcBef>
                <a:spcPts val="0"/>
              </a:spcBef>
              <a:spcAft>
                <a:spcPts val="0"/>
              </a:spcAft>
              <a:buNone/>
              <a:defRPr sz="1800">
                <a:latin typeface="Outfit SemiBold"/>
                <a:ea typeface="Outfit SemiBold"/>
                <a:cs typeface="Outfit SemiBold"/>
                <a:sym typeface="Outfit SemiBold"/>
              </a:defRPr>
            </a:lvl7pPr>
            <a:lvl8pPr lvl="7">
              <a:lnSpc>
                <a:spcPct val="115000"/>
              </a:lnSpc>
              <a:spcBef>
                <a:spcPts val="0"/>
              </a:spcBef>
              <a:spcAft>
                <a:spcPts val="0"/>
              </a:spcAft>
              <a:buNone/>
              <a:defRPr sz="1800">
                <a:latin typeface="Outfit SemiBold"/>
                <a:ea typeface="Outfit SemiBold"/>
                <a:cs typeface="Outfit SemiBold"/>
                <a:sym typeface="Outfit SemiBold"/>
              </a:defRPr>
            </a:lvl8pPr>
            <a:lvl9pPr lvl="8">
              <a:lnSpc>
                <a:spcPct val="115000"/>
              </a:lnSpc>
              <a:spcBef>
                <a:spcPts val="0"/>
              </a:spcBef>
              <a:spcAft>
                <a:spcPts val="0"/>
              </a:spcAft>
              <a:buNone/>
              <a:defRPr sz="1800">
                <a:latin typeface="Outfit SemiBold"/>
                <a:ea typeface="Outfit SemiBold"/>
                <a:cs typeface="Outfit SemiBold"/>
                <a:sym typeface="Outfit SemiBold"/>
              </a:defRPr>
            </a:lvl9pPr>
          </a:lstStyle>
          <a:p/>
        </p:txBody>
      </p:sp>
      <p:sp>
        <p:nvSpPr>
          <p:cNvPr id="98" name="Google Shape;98;p12"/>
          <p:cNvSpPr txBox="1"/>
          <p:nvPr>
            <p:ph idx="5" type="body"/>
          </p:nvPr>
        </p:nvSpPr>
        <p:spPr>
          <a:xfrm>
            <a:off x="5348925" y="3672155"/>
            <a:ext cx="3510600" cy="783300"/>
          </a:xfrm>
          <a:prstGeom prst="rect">
            <a:avLst/>
          </a:prstGeom>
        </p:spPr>
        <p:txBody>
          <a:bodyPr anchorCtr="0" anchor="t" bIns="0" lIns="182875" spcFirstLastPara="1" rIns="182875" wrap="square" tIns="0">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99" name="Google Shape;99;p12"/>
          <p:cNvSpPr txBox="1"/>
          <p:nvPr>
            <p:ph idx="6" type="title"/>
          </p:nvPr>
        </p:nvSpPr>
        <p:spPr>
          <a:xfrm>
            <a:off x="5348925" y="3251722"/>
            <a:ext cx="3378900" cy="3576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solidFill>
                  <a:schemeClr val="lt2"/>
                </a:solidFill>
                <a:latin typeface="Outfit SemiBold"/>
                <a:ea typeface="Outfit SemiBold"/>
                <a:cs typeface="Outfit SemiBold"/>
                <a:sym typeface="Outfit SemiBold"/>
              </a:defRPr>
            </a:lvl1pPr>
            <a:lvl2pPr lvl="1">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2pPr>
            <a:lvl3pPr lvl="2">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3pPr>
            <a:lvl4pPr lvl="3">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4pPr>
            <a:lvl5pPr lvl="4">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5pPr>
            <a:lvl6pPr lvl="5">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6pPr>
            <a:lvl7pPr lvl="6">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7pPr>
            <a:lvl8pPr lvl="7">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8pPr>
            <a:lvl9pPr lvl="8">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9pPr>
          </a:lstStyle>
          <a:p/>
        </p:txBody>
      </p:sp>
      <p:sp>
        <p:nvSpPr>
          <p:cNvPr id="100" name="Google Shape;100;p12"/>
          <p:cNvSpPr txBox="1"/>
          <p:nvPr>
            <p:ph idx="7"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101" name="Google Shape;101;p12"/>
          <p:cNvSpPr txBox="1"/>
          <p:nvPr>
            <p:ph idx="8"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102" name="Google Shape;102;p12"/>
          <p:cNvSpPr txBox="1"/>
          <p:nvPr>
            <p:ph idx="9"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4">
  <p:cSld name="BLANK_1_1_1_1_1_1_1_1_1_1_1_1_1_1_4">
    <p:spTree>
      <p:nvGrpSpPr>
        <p:cNvPr id="103" name="Shape 103"/>
        <p:cNvGrpSpPr/>
        <p:nvPr/>
      </p:nvGrpSpPr>
      <p:grpSpPr>
        <a:xfrm>
          <a:off x="0" y="0"/>
          <a:ext cx="0" cy="0"/>
          <a:chOff x="0" y="0"/>
          <a:chExt cx="0" cy="0"/>
        </a:xfrm>
      </p:grpSpPr>
      <p:sp>
        <p:nvSpPr>
          <p:cNvPr id="104" name="Google Shape;104;p13"/>
          <p:cNvSpPr txBox="1"/>
          <p:nvPr>
            <p:ph idx="1" type="body"/>
          </p:nvPr>
        </p:nvSpPr>
        <p:spPr>
          <a:xfrm>
            <a:off x="6554750" y="2509703"/>
            <a:ext cx="2304900" cy="2125200"/>
          </a:xfrm>
          <a:prstGeom prst="rect">
            <a:avLst/>
          </a:prstGeom>
        </p:spPr>
        <p:txBody>
          <a:bodyPr anchorCtr="0" anchor="b" bIns="27430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05" name="Google Shape;105;p13"/>
          <p:cNvSpPr txBox="1"/>
          <p:nvPr>
            <p:ph idx="2" type="body"/>
          </p:nvPr>
        </p:nvSpPr>
        <p:spPr>
          <a:xfrm>
            <a:off x="1731400" y="2509703"/>
            <a:ext cx="2304900" cy="2125200"/>
          </a:xfrm>
          <a:prstGeom prst="rect">
            <a:avLst/>
          </a:prstGeom>
        </p:spPr>
        <p:txBody>
          <a:bodyPr anchorCtr="0" anchor="b" bIns="27430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06" name="Google Shape;106;p13"/>
          <p:cNvSpPr txBox="1"/>
          <p:nvPr>
            <p:ph idx="3" type="body"/>
          </p:nvPr>
        </p:nvSpPr>
        <p:spPr>
          <a:xfrm>
            <a:off x="4143075" y="2509703"/>
            <a:ext cx="2304900" cy="2125200"/>
          </a:xfrm>
          <a:prstGeom prst="rect">
            <a:avLst/>
          </a:prstGeom>
        </p:spPr>
        <p:txBody>
          <a:bodyPr anchorCtr="0" anchor="b" bIns="27430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07" name="Google Shape;107;p13"/>
          <p:cNvSpPr txBox="1"/>
          <p:nvPr>
            <p:ph type="title"/>
          </p:nvPr>
        </p:nvSpPr>
        <p:spPr>
          <a:xfrm>
            <a:off x="1731400" y="806900"/>
            <a:ext cx="2064000" cy="2676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108" name="Google Shape;108;p13"/>
          <p:cNvSpPr txBox="1"/>
          <p:nvPr>
            <p:ph idx="4" type="subTitle"/>
          </p:nvPr>
        </p:nvSpPr>
        <p:spPr>
          <a:xfrm>
            <a:off x="1731400" y="400075"/>
            <a:ext cx="1340700" cy="153900"/>
          </a:xfrm>
          <a:prstGeom prst="rect">
            <a:avLst/>
          </a:prstGeom>
        </p:spPr>
        <p:txBody>
          <a:bodyPr anchorCtr="0" anchor="t" bIns="0" lIns="182875" spcFirstLastPara="1" rIns="91425" wrap="square" tIns="0">
            <a:noAutofit/>
          </a:bodyPr>
          <a:lstStyle>
            <a:lvl1pPr lvl="0">
              <a:spcBef>
                <a:spcPts val="0"/>
              </a:spcBef>
              <a:spcAft>
                <a:spcPts val="0"/>
              </a:spcAft>
              <a:buNone/>
              <a:defRPr b="1" sz="1000">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p:txBody>
      </p:sp>
      <p:sp>
        <p:nvSpPr>
          <p:cNvPr id="109" name="Google Shape;109;p13"/>
          <p:cNvSpPr txBox="1"/>
          <p:nvPr>
            <p:ph idx="5" type="title"/>
          </p:nvPr>
        </p:nvSpPr>
        <p:spPr>
          <a:xfrm>
            <a:off x="4143075" y="806900"/>
            <a:ext cx="2064000" cy="2676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110" name="Google Shape;110;p13"/>
          <p:cNvSpPr txBox="1"/>
          <p:nvPr>
            <p:ph idx="6" type="subTitle"/>
          </p:nvPr>
        </p:nvSpPr>
        <p:spPr>
          <a:xfrm>
            <a:off x="4143075" y="400075"/>
            <a:ext cx="1340700" cy="153900"/>
          </a:xfrm>
          <a:prstGeom prst="rect">
            <a:avLst/>
          </a:prstGeom>
        </p:spPr>
        <p:txBody>
          <a:bodyPr anchorCtr="0" anchor="t" bIns="0" lIns="182875" spcFirstLastPara="1" rIns="91425" wrap="square" tIns="0">
            <a:noAutofit/>
          </a:bodyPr>
          <a:lstStyle>
            <a:lvl1pPr lvl="0">
              <a:spcBef>
                <a:spcPts val="0"/>
              </a:spcBef>
              <a:spcAft>
                <a:spcPts val="0"/>
              </a:spcAft>
              <a:buNone/>
              <a:defRPr b="1" sz="1000">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p:txBody>
      </p:sp>
      <p:sp>
        <p:nvSpPr>
          <p:cNvPr id="111" name="Google Shape;111;p13"/>
          <p:cNvSpPr txBox="1"/>
          <p:nvPr>
            <p:ph idx="7" type="title"/>
          </p:nvPr>
        </p:nvSpPr>
        <p:spPr>
          <a:xfrm>
            <a:off x="6554750" y="806900"/>
            <a:ext cx="2064000" cy="2676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112" name="Google Shape;112;p13"/>
          <p:cNvSpPr txBox="1"/>
          <p:nvPr>
            <p:ph idx="8" type="subTitle"/>
          </p:nvPr>
        </p:nvSpPr>
        <p:spPr>
          <a:xfrm>
            <a:off x="6554750" y="400075"/>
            <a:ext cx="1340700" cy="153900"/>
          </a:xfrm>
          <a:prstGeom prst="rect">
            <a:avLst/>
          </a:prstGeom>
        </p:spPr>
        <p:txBody>
          <a:bodyPr anchorCtr="0" anchor="t" bIns="0" lIns="182875" spcFirstLastPara="1" rIns="91425" wrap="square" tIns="0">
            <a:noAutofit/>
          </a:bodyPr>
          <a:lstStyle>
            <a:lvl1pPr lvl="0">
              <a:spcBef>
                <a:spcPts val="0"/>
              </a:spcBef>
              <a:spcAft>
                <a:spcPts val="0"/>
              </a:spcAft>
              <a:buNone/>
              <a:defRPr b="1" sz="1000">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p:txBody>
      </p:sp>
      <p:sp>
        <p:nvSpPr>
          <p:cNvPr id="113" name="Google Shape;113;p13"/>
          <p:cNvSpPr txBox="1"/>
          <p:nvPr>
            <p:ph idx="9"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114" name="Google Shape;114;p13"/>
          <p:cNvSpPr txBox="1"/>
          <p:nvPr>
            <p:ph idx="13"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115" name="Google Shape;115;p13"/>
          <p:cNvSpPr txBox="1"/>
          <p:nvPr>
            <p:ph idx="14"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5">
  <p:cSld name="BLANK_1_1_1_1_1_1_1_1_1_1_1_1_1_1_4_1">
    <p:spTree>
      <p:nvGrpSpPr>
        <p:cNvPr id="116" name="Shape 116"/>
        <p:cNvGrpSpPr/>
        <p:nvPr/>
      </p:nvGrpSpPr>
      <p:grpSpPr>
        <a:xfrm>
          <a:off x="0" y="0"/>
          <a:ext cx="0" cy="0"/>
          <a:chOff x="0" y="0"/>
          <a:chExt cx="0" cy="0"/>
        </a:xfrm>
      </p:grpSpPr>
      <p:sp>
        <p:nvSpPr>
          <p:cNvPr id="117" name="Google Shape;117;p14"/>
          <p:cNvSpPr txBox="1"/>
          <p:nvPr>
            <p:ph idx="1"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118" name="Google Shape;118;p14"/>
          <p:cNvSpPr txBox="1"/>
          <p:nvPr>
            <p:ph idx="2" type="body"/>
          </p:nvPr>
        </p:nvSpPr>
        <p:spPr>
          <a:xfrm>
            <a:off x="1731400" y="3634076"/>
            <a:ext cx="2304900" cy="10008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19" name="Google Shape;119;p14"/>
          <p:cNvSpPr txBox="1"/>
          <p:nvPr>
            <p:ph idx="3" type="body"/>
          </p:nvPr>
        </p:nvSpPr>
        <p:spPr>
          <a:xfrm>
            <a:off x="4143963" y="3634076"/>
            <a:ext cx="2304900" cy="10008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20" name="Google Shape;120;p14"/>
          <p:cNvSpPr txBox="1"/>
          <p:nvPr>
            <p:ph idx="4" type="body"/>
          </p:nvPr>
        </p:nvSpPr>
        <p:spPr>
          <a:xfrm>
            <a:off x="6556525" y="3634076"/>
            <a:ext cx="2304900" cy="10008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21" name="Google Shape;121;p14"/>
          <p:cNvSpPr/>
          <p:nvPr>
            <p:ph idx="5" type="pic"/>
          </p:nvPr>
        </p:nvSpPr>
        <p:spPr>
          <a:xfrm>
            <a:off x="1733625" y="1872750"/>
            <a:ext cx="2304000" cy="748500"/>
          </a:xfrm>
          <a:prstGeom prst="roundRect">
            <a:avLst>
              <a:gd fmla="val 15661" name="adj"/>
            </a:avLst>
          </a:prstGeom>
          <a:noFill/>
          <a:ln>
            <a:noFill/>
          </a:ln>
        </p:spPr>
      </p:sp>
      <p:sp>
        <p:nvSpPr>
          <p:cNvPr id="122" name="Google Shape;122;p14"/>
          <p:cNvSpPr/>
          <p:nvPr>
            <p:ph idx="6" type="pic"/>
          </p:nvPr>
        </p:nvSpPr>
        <p:spPr>
          <a:xfrm>
            <a:off x="4144025" y="1872750"/>
            <a:ext cx="2304000" cy="1075500"/>
          </a:xfrm>
          <a:prstGeom prst="roundRect">
            <a:avLst>
              <a:gd fmla="val 13968" name="adj"/>
            </a:avLst>
          </a:prstGeom>
          <a:noFill/>
          <a:ln>
            <a:noFill/>
          </a:ln>
        </p:spPr>
      </p:sp>
      <p:sp>
        <p:nvSpPr>
          <p:cNvPr id="123" name="Google Shape;123;p14"/>
          <p:cNvSpPr/>
          <p:nvPr>
            <p:ph idx="7" type="pic"/>
          </p:nvPr>
        </p:nvSpPr>
        <p:spPr>
          <a:xfrm>
            <a:off x="6556525" y="1872750"/>
            <a:ext cx="2304000" cy="1286700"/>
          </a:xfrm>
          <a:prstGeom prst="roundRect">
            <a:avLst>
              <a:gd fmla="val 12543" name="adj"/>
            </a:avLst>
          </a:prstGeom>
          <a:noFill/>
          <a:ln>
            <a:noFill/>
          </a:ln>
        </p:spPr>
      </p:sp>
      <p:sp>
        <p:nvSpPr>
          <p:cNvPr id="124" name="Google Shape;124;p14"/>
          <p:cNvSpPr txBox="1"/>
          <p:nvPr>
            <p:ph type="title"/>
          </p:nvPr>
        </p:nvSpPr>
        <p:spPr>
          <a:xfrm>
            <a:off x="1731400" y="282900"/>
            <a:ext cx="71280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25" name="Google Shape;125;p14"/>
          <p:cNvSpPr txBox="1"/>
          <p:nvPr>
            <p:ph idx="8" type="title"/>
          </p:nvPr>
        </p:nvSpPr>
        <p:spPr>
          <a:xfrm>
            <a:off x="1731400" y="2623350"/>
            <a:ext cx="1873200" cy="5274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26" name="Google Shape;126;p14"/>
          <p:cNvSpPr txBox="1"/>
          <p:nvPr>
            <p:ph idx="9" type="title"/>
          </p:nvPr>
        </p:nvSpPr>
        <p:spPr>
          <a:xfrm>
            <a:off x="4143963" y="2984550"/>
            <a:ext cx="1873200" cy="5274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27" name="Google Shape;127;p14"/>
          <p:cNvSpPr txBox="1"/>
          <p:nvPr>
            <p:ph idx="13" type="title"/>
          </p:nvPr>
        </p:nvSpPr>
        <p:spPr>
          <a:xfrm>
            <a:off x="6556525" y="3219175"/>
            <a:ext cx="1873200" cy="5274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28" name="Google Shape;128;p14"/>
          <p:cNvSpPr txBox="1"/>
          <p:nvPr>
            <p:ph idx="14"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129" name="Google Shape;129;p14"/>
          <p:cNvSpPr txBox="1"/>
          <p:nvPr>
            <p:ph idx="15"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6">
  <p:cSld name="CUSTOM_1">
    <p:spTree>
      <p:nvGrpSpPr>
        <p:cNvPr id="130" name="Shape 130"/>
        <p:cNvGrpSpPr/>
        <p:nvPr/>
      </p:nvGrpSpPr>
      <p:grpSpPr>
        <a:xfrm>
          <a:off x="0" y="0"/>
          <a:ext cx="0" cy="0"/>
          <a:chOff x="0" y="0"/>
          <a:chExt cx="0" cy="0"/>
        </a:xfrm>
      </p:grpSpPr>
      <p:sp>
        <p:nvSpPr>
          <p:cNvPr id="131" name="Google Shape;131;p15"/>
          <p:cNvSpPr txBox="1"/>
          <p:nvPr>
            <p:ph idx="1" type="body"/>
          </p:nvPr>
        </p:nvSpPr>
        <p:spPr>
          <a:xfrm>
            <a:off x="1733138" y="3655570"/>
            <a:ext cx="2304900" cy="9795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32" name="Google Shape;132;p15"/>
          <p:cNvSpPr txBox="1"/>
          <p:nvPr>
            <p:ph idx="2" type="body"/>
          </p:nvPr>
        </p:nvSpPr>
        <p:spPr>
          <a:xfrm>
            <a:off x="4143088" y="3655570"/>
            <a:ext cx="2304900" cy="9795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33" name="Google Shape;133;p15"/>
          <p:cNvSpPr txBox="1"/>
          <p:nvPr>
            <p:ph idx="3" type="body"/>
          </p:nvPr>
        </p:nvSpPr>
        <p:spPr>
          <a:xfrm>
            <a:off x="6553038" y="3655570"/>
            <a:ext cx="2304900" cy="9795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34" name="Google Shape;134;p15"/>
          <p:cNvSpPr txBox="1"/>
          <p:nvPr>
            <p:ph type="title"/>
          </p:nvPr>
        </p:nvSpPr>
        <p:spPr>
          <a:xfrm>
            <a:off x="284775" y="282900"/>
            <a:ext cx="71280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35" name="Google Shape;135;p15"/>
          <p:cNvSpPr/>
          <p:nvPr>
            <p:ph idx="4" type="pic"/>
          </p:nvPr>
        </p:nvSpPr>
        <p:spPr>
          <a:xfrm>
            <a:off x="4144025" y="1872750"/>
            <a:ext cx="2304000" cy="1111800"/>
          </a:xfrm>
          <a:prstGeom prst="roundRect">
            <a:avLst>
              <a:gd fmla="val 13968" name="adj"/>
            </a:avLst>
          </a:prstGeom>
          <a:noFill/>
          <a:ln>
            <a:noFill/>
          </a:ln>
        </p:spPr>
      </p:sp>
      <p:sp>
        <p:nvSpPr>
          <p:cNvPr id="136" name="Google Shape;136;p15"/>
          <p:cNvSpPr/>
          <p:nvPr>
            <p:ph idx="5" type="pic"/>
          </p:nvPr>
        </p:nvSpPr>
        <p:spPr>
          <a:xfrm>
            <a:off x="1733200" y="1872750"/>
            <a:ext cx="2304000" cy="1111800"/>
          </a:xfrm>
          <a:prstGeom prst="roundRect">
            <a:avLst>
              <a:gd fmla="val 13968" name="adj"/>
            </a:avLst>
          </a:prstGeom>
          <a:noFill/>
          <a:ln>
            <a:noFill/>
          </a:ln>
        </p:spPr>
      </p:sp>
      <p:sp>
        <p:nvSpPr>
          <p:cNvPr id="137" name="Google Shape;137;p15"/>
          <p:cNvSpPr txBox="1"/>
          <p:nvPr>
            <p:ph idx="6" type="title"/>
          </p:nvPr>
        </p:nvSpPr>
        <p:spPr>
          <a:xfrm>
            <a:off x="1733150" y="2984550"/>
            <a:ext cx="2305800" cy="3675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1000"/>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138" name="Google Shape;138;p15"/>
          <p:cNvSpPr/>
          <p:nvPr>
            <p:ph idx="7" type="pic"/>
          </p:nvPr>
        </p:nvSpPr>
        <p:spPr>
          <a:xfrm>
            <a:off x="6556600" y="1872750"/>
            <a:ext cx="2304000" cy="1111800"/>
          </a:xfrm>
          <a:prstGeom prst="roundRect">
            <a:avLst>
              <a:gd fmla="val 13968" name="adj"/>
            </a:avLst>
          </a:prstGeom>
          <a:noFill/>
          <a:ln>
            <a:noFill/>
          </a:ln>
        </p:spPr>
      </p:sp>
      <p:sp>
        <p:nvSpPr>
          <p:cNvPr id="139" name="Google Shape;139;p15"/>
          <p:cNvSpPr txBox="1"/>
          <p:nvPr>
            <p:ph idx="8" type="title"/>
          </p:nvPr>
        </p:nvSpPr>
        <p:spPr>
          <a:xfrm>
            <a:off x="1733150" y="3312769"/>
            <a:ext cx="2305800" cy="3675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p:txBody>
      </p:sp>
      <p:sp>
        <p:nvSpPr>
          <p:cNvPr id="140" name="Google Shape;140;p15"/>
          <p:cNvSpPr txBox="1"/>
          <p:nvPr>
            <p:ph idx="9" type="title"/>
          </p:nvPr>
        </p:nvSpPr>
        <p:spPr>
          <a:xfrm>
            <a:off x="4143100" y="2984550"/>
            <a:ext cx="2305800" cy="3675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1000"/>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141" name="Google Shape;141;p15"/>
          <p:cNvSpPr txBox="1"/>
          <p:nvPr>
            <p:ph idx="13" type="title"/>
          </p:nvPr>
        </p:nvSpPr>
        <p:spPr>
          <a:xfrm>
            <a:off x="4143100" y="3312769"/>
            <a:ext cx="2305800" cy="3675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p:txBody>
      </p:sp>
      <p:sp>
        <p:nvSpPr>
          <p:cNvPr id="142" name="Google Shape;142;p15"/>
          <p:cNvSpPr txBox="1"/>
          <p:nvPr>
            <p:ph idx="14" type="title"/>
          </p:nvPr>
        </p:nvSpPr>
        <p:spPr>
          <a:xfrm>
            <a:off x="6553050" y="2984550"/>
            <a:ext cx="2305800" cy="3675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1000"/>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143" name="Google Shape;143;p15"/>
          <p:cNvSpPr txBox="1"/>
          <p:nvPr>
            <p:ph idx="15" type="title"/>
          </p:nvPr>
        </p:nvSpPr>
        <p:spPr>
          <a:xfrm>
            <a:off x="6553050" y="3312769"/>
            <a:ext cx="2305800" cy="3675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p:txBody>
      </p:sp>
      <p:sp>
        <p:nvSpPr>
          <p:cNvPr id="144" name="Google Shape;144;p15"/>
          <p:cNvSpPr txBox="1"/>
          <p:nvPr>
            <p:ph idx="16"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145" name="Google Shape;145;p15"/>
          <p:cNvSpPr txBox="1"/>
          <p:nvPr>
            <p:ph idx="17"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8">
  <p:cSld name="BLANK_1_1_1_1_1_1_1_1_1_1_1_1_1_1_4_3">
    <p:spTree>
      <p:nvGrpSpPr>
        <p:cNvPr id="146" name="Shape 146"/>
        <p:cNvGrpSpPr/>
        <p:nvPr/>
      </p:nvGrpSpPr>
      <p:grpSpPr>
        <a:xfrm>
          <a:off x="0" y="0"/>
          <a:ext cx="0" cy="0"/>
          <a:chOff x="0" y="0"/>
          <a:chExt cx="0" cy="0"/>
        </a:xfrm>
      </p:grpSpPr>
      <p:sp>
        <p:nvSpPr>
          <p:cNvPr id="147" name="Google Shape;147;p16"/>
          <p:cNvSpPr txBox="1"/>
          <p:nvPr>
            <p:ph idx="1" type="body"/>
          </p:nvPr>
        </p:nvSpPr>
        <p:spPr>
          <a:xfrm>
            <a:off x="1731400" y="2542773"/>
            <a:ext cx="2304900" cy="2092200"/>
          </a:xfrm>
          <a:prstGeom prst="rect">
            <a:avLst/>
          </a:prstGeom>
        </p:spPr>
        <p:txBody>
          <a:bodyPr anchorCtr="0" anchor="b" bIns="27430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48" name="Google Shape;148;p16"/>
          <p:cNvSpPr txBox="1"/>
          <p:nvPr>
            <p:ph idx="2" type="body"/>
          </p:nvPr>
        </p:nvSpPr>
        <p:spPr>
          <a:xfrm>
            <a:off x="4143075" y="2542773"/>
            <a:ext cx="2304900" cy="2092200"/>
          </a:xfrm>
          <a:prstGeom prst="rect">
            <a:avLst/>
          </a:prstGeom>
        </p:spPr>
        <p:txBody>
          <a:bodyPr anchorCtr="0" anchor="b" bIns="27430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49" name="Google Shape;149;p16"/>
          <p:cNvSpPr txBox="1"/>
          <p:nvPr>
            <p:ph idx="3" type="body"/>
          </p:nvPr>
        </p:nvSpPr>
        <p:spPr>
          <a:xfrm>
            <a:off x="6554750" y="2542773"/>
            <a:ext cx="2304900" cy="2092200"/>
          </a:xfrm>
          <a:prstGeom prst="rect">
            <a:avLst/>
          </a:prstGeom>
        </p:spPr>
        <p:txBody>
          <a:bodyPr anchorCtr="0" anchor="b" bIns="27430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50" name="Google Shape;150;p16"/>
          <p:cNvSpPr txBox="1"/>
          <p:nvPr>
            <p:ph idx="4" type="subTitle"/>
          </p:nvPr>
        </p:nvSpPr>
        <p:spPr>
          <a:xfrm>
            <a:off x="1731400" y="1463500"/>
            <a:ext cx="1340700" cy="153900"/>
          </a:xfrm>
          <a:prstGeom prst="rect">
            <a:avLst/>
          </a:prstGeom>
        </p:spPr>
        <p:txBody>
          <a:bodyPr anchorCtr="0" anchor="t" bIns="0" lIns="182875" spcFirstLastPara="1" rIns="91425" wrap="square" tIns="0">
            <a:noAutofit/>
          </a:bodyPr>
          <a:lstStyle>
            <a:lvl1pPr lvl="0">
              <a:spcBef>
                <a:spcPts val="0"/>
              </a:spcBef>
              <a:spcAft>
                <a:spcPts val="0"/>
              </a:spcAft>
              <a:buNone/>
              <a:defRPr b="1" sz="1000">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p:txBody>
      </p:sp>
      <p:sp>
        <p:nvSpPr>
          <p:cNvPr id="151" name="Google Shape;151;p16"/>
          <p:cNvSpPr txBox="1"/>
          <p:nvPr>
            <p:ph idx="5" type="subTitle"/>
          </p:nvPr>
        </p:nvSpPr>
        <p:spPr>
          <a:xfrm>
            <a:off x="4143075" y="1463500"/>
            <a:ext cx="1340700" cy="153900"/>
          </a:xfrm>
          <a:prstGeom prst="rect">
            <a:avLst/>
          </a:prstGeom>
        </p:spPr>
        <p:txBody>
          <a:bodyPr anchorCtr="0" anchor="t" bIns="0" lIns="182875" spcFirstLastPara="1" rIns="91425" wrap="square" tIns="0">
            <a:noAutofit/>
          </a:bodyPr>
          <a:lstStyle>
            <a:lvl1pPr lvl="0">
              <a:spcBef>
                <a:spcPts val="0"/>
              </a:spcBef>
              <a:spcAft>
                <a:spcPts val="0"/>
              </a:spcAft>
              <a:buNone/>
              <a:defRPr b="1" sz="1000">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p:txBody>
      </p:sp>
      <p:sp>
        <p:nvSpPr>
          <p:cNvPr id="152" name="Google Shape;152;p16"/>
          <p:cNvSpPr txBox="1"/>
          <p:nvPr>
            <p:ph idx="6" type="subTitle"/>
          </p:nvPr>
        </p:nvSpPr>
        <p:spPr>
          <a:xfrm>
            <a:off x="6554750" y="1463500"/>
            <a:ext cx="1340700" cy="153900"/>
          </a:xfrm>
          <a:prstGeom prst="rect">
            <a:avLst/>
          </a:prstGeom>
        </p:spPr>
        <p:txBody>
          <a:bodyPr anchorCtr="0" anchor="t" bIns="0" lIns="182875" spcFirstLastPara="1" rIns="91425" wrap="square" tIns="0">
            <a:noAutofit/>
          </a:bodyPr>
          <a:lstStyle>
            <a:lvl1pPr lvl="0">
              <a:spcBef>
                <a:spcPts val="0"/>
              </a:spcBef>
              <a:spcAft>
                <a:spcPts val="0"/>
              </a:spcAft>
              <a:buNone/>
              <a:defRPr b="1" sz="1000">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p:txBody>
      </p:sp>
      <p:sp>
        <p:nvSpPr>
          <p:cNvPr id="153" name="Google Shape;153;p16"/>
          <p:cNvSpPr txBox="1"/>
          <p:nvPr>
            <p:ph type="title"/>
          </p:nvPr>
        </p:nvSpPr>
        <p:spPr>
          <a:xfrm>
            <a:off x="1731400" y="1881175"/>
            <a:ext cx="2304900" cy="2676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154" name="Google Shape;154;p16"/>
          <p:cNvSpPr txBox="1"/>
          <p:nvPr>
            <p:ph idx="7" type="title"/>
          </p:nvPr>
        </p:nvSpPr>
        <p:spPr>
          <a:xfrm>
            <a:off x="4143075" y="1881175"/>
            <a:ext cx="2304900" cy="2676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155" name="Google Shape;155;p16"/>
          <p:cNvSpPr txBox="1"/>
          <p:nvPr>
            <p:ph idx="8" type="title"/>
          </p:nvPr>
        </p:nvSpPr>
        <p:spPr>
          <a:xfrm>
            <a:off x="6554750" y="1881175"/>
            <a:ext cx="2304900" cy="2676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156" name="Google Shape;156;p16"/>
          <p:cNvSpPr txBox="1"/>
          <p:nvPr>
            <p:ph idx="9" type="title"/>
          </p:nvPr>
        </p:nvSpPr>
        <p:spPr>
          <a:xfrm>
            <a:off x="284775" y="282900"/>
            <a:ext cx="8574900" cy="10701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2800"/>
            </a:lvl1pPr>
            <a:lvl2pPr lvl="1">
              <a:lnSpc>
                <a:spcPct val="115000"/>
              </a:lnSpc>
              <a:spcBef>
                <a:spcPts val="0"/>
              </a:spcBef>
              <a:spcAft>
                <a:spcPts val="0"/>
              </a:spcAft>
              <a:buNone/>
              <a:defRPr sz="2800"/>
            </a:lvl2pPr>
            <a:lvl3pPr lvl="2">
              <a:lnSpc>
                <a:spcPct val="115000"/>
              </a:lnSpc>
              <a:spcBef>
                <a:spcPts val="0"/>
              </a:spcBef>
              <a:spcAft>
                <a:spcPts val="0"/>
              </a:spcAft>
              <a:buNone/>
              <a:defRPr sz="2800"/>
            </a:lvl3pPr>
            <a:lvl4pPr lvl="3">
              <a:lnSpc>
                <a:spcPct val="115000"/>
              </a:lnSpc>
              <a:spcBef>
                <a:spcPts val="0"/>
              </a:spcBef>
              <a:spcAft>
                <a:spcPts val="0"/>
              </a:spcAft>
              <a:buNone/>
              <a:defRPr sz="2800"/>
            </a:lvl4pPr>
            <a:lvl5pPr lvl="4">
              <a:lnSpc>
                <a:spcPct val="115000"/>
              </a:lnSpc>
              <a:spcBef>
                <a:spcPts val="0"/>
              </a:spcBef>
              <a:spcAft>
                <a:spcPts val="0"/>
              </a:spcAft>
              <a:buNone/>
              <a:defRPr sz="2800"/>
            </a:lvl5pPr>
            <a:lvl6pPr lvl="5">
              <a:lnSpc>
                <a:spcPct val="115000"/>
              </a:lnSpc>
              <a:spcBef>
                <a:spcPts val="0"/>
              </a:spcBef>
              <a:spcAft>
                <a:spcPts val="0"/>
              </a:spcAft>
              <a:buNone/>
              <a:defRPr sz="2800"/>
            </a:lvl6pPr>
            <a:lvl7pPr lvl="6">
              <a:lnSpc>
                <a:spcPct val="115000"/>
              </a:lnSpc>
              <a:spcBef>
                <a:spcPts val="0"/>
              </a:spcBef>
              <a:spcAft>
                <a:spcPts val="0"/>
              </a:spcAft>
              <a:buNone/>
              <a:defRPr sz="2800"/>
            </a:lvl7pPr>
            <a:lvl8pPr lvl="7">
              <a:lnSpc>
                <a:spcPct val="115000"/>
              </a:lnSpc>
              <a:spcBef>
                <a:spcPts val="0"/>
              </a:spcBef>
              <a:spcAft>
                <a:spcPts val="0"/>
              </a:spcAft>
              <a:buNone/>
              <a:defRPr sz="2800"/>
            </a:lvl8pPr>
            <a:lvl9pPr lvl="8">
              <a:lnSpc>
                <a:spcPct val="115000"/>
              </a:lnSpc>
              <a:spcBef>
                <a:spcPts val="0"/>
              </a:spcBef>
              <a:spcAft>
                <a:spcPts val="0"/>
              </a:spcAft>
              <a:buNone/>
              <a:defRPr sz="2800"/>
            </a:lvl9pPr>
          </a:lstStyle>
          <a:p/>
        </p:txBody>
      </p:sp>
      <p:sp>
        <p:nvSpPr>
          <p:cNvPr id="157" name="Google Shape;157;p16"/>
          <p:cNvSpPr txBox="1"/>
          <p:nvPr>
            <p:ph idx="13"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158" name="Google Shape;158;p16"/>
          <p:cNvSpPr txBox="1"/>
          <p:nvPr>
            <p:ph idx="14"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1_1_1_2_1">
    <p:spTree>
      <p:nvGrpSpPr>
        <p:cNvPr id="159" name="Shape 159"/>
        <p:cNvGrpSpPr/>
        <p:nvPr/>
      </p:nvGrpSpPr>
      <p:grpSpPr>
        <a:xfrm>
          <a:off x="0" y="0"/>
          <a:ext cx="0" cy="0"/>
          <a:chOff x="0" y="0"/>
          <a:chExt cx="0" cy="0"/>
        </a:xfrm>
      </p:grpSpPr>
      <p:sp>
        <p:nvSpPr>
          <p:cNvPr id="160" name="Google Shape;160;p17"/>
          <p:cNvSpPr txBox="1"/>
          <p:nvPr>
            <p:ph type="title"/>
          </p:nvPr>
        </p:nvSpPr>
        <p:spPr>
          <a:xfrm>
            <a:off x="284775" y="282900"/>
            <a:ext cx="35121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61" name="Google Shape;161;p17"/>
          <p:cNvSpPr txBox="1"/>
          <p:nvPr>
            <p:ph idx="1" type="body"/>
          </p:nvPr>
        </p:nvSpPr>
        <p:spPr>
          <a:xfrm>
            <a:off x="6795150" y="509451"/>
            <a:ext cx="1944300" cy="835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62" name="Google Shape;162;p17"/>
          <p:cNvSpPr txBox="1"/>
          <p:nvPr>
            <p:ph idx="2" type="title"/>
          </p:nvPr>
        </p:nvSpPr>
        <p:spPr>
          <a:xfrm>
            <a:off x="5494245" y="509451"/>
            <a:ext cx="1149900" cy="706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163" name="Google Shape;163;p17"/>
          <p:cNvSpPr txBox="1"/>
          <p:nvPr>
            <p:ph idx="3" type="body"/>
          </p:nvPr>
        </p:nvSpPr>
        <p:spPr>
          <a:xfrm>
            <a:off x="6795150" y="1596758"/>
            <a:ext cx="1944300" cy="835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64" name="Google Shape;164;p17"/>
          <p:cNvSpPr txBox="1"/>
          <p:nvPr>
            <p:ph idx="4" type="title"/>
          </p:nvPr>
        </p:nvSpPr>
        <p:spPr>
          <a:xfrm>
            <a:off x="5494245" y="1596758"/>
            <a:ext cx="1149900" cy="706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165" name="Google Shape;165;p17"/>
          <p:cNvSpPr txBox="1"/>
          <p:nvPr>
            <p:ph idx="5" type="body"/>
          </p:nvPr>
        </p:nvSpPr>
        <p:spPr>
          <a:xfrm>
            <a:off x="6795150" y="2684065"/>
            <a:ext cx="1944300" cy="835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66" name="Google Shape;166;p17"/>
          <p:cNvSpPr txBox="1"/>
          <p:nvPr>
            <p:ph idx="6" type="title"/>
          </p:nvPr>
        </p:nvSpPr>
        <p:spPr>
          <a:xfrm>
            <a:off x="5494245" y="2684065"/>
            <a:ext cx="1149900" cy="706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167" name="Google Shape;167;p17"/>
          <p:cNvSpPr txBox="1"/>
          <p:nvPr>
            <p:ph idx="7" type="body"/>
          </p:nvPr>
        </p:nvSpPr>
        <p:spPr>
          <a:xfrm>
            <a:off x="6795150" y="3771372"/>
            <a:ext cx="1944300" cy="835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68" name="Google Shape;168;p17"/>
          <p:cNvSpPr txBox="1"/>
          <p:nvPr>
            <p:ph idx="8" type="title"/>
          </p:nvPr>
        </p:nvSpPr>
        <p:spPr>
          <a:xfrm>
            <a:off x="5494245" y="3771372"/>
            <a:ext cx="1149900" cy="706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169" name="Google Shape;169;p17"/>
          <p:cNvSpPr txBox="1"/>
          <p:nvPr>
            <p:ph idx="9"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170" name="Google Shape;170;p17"/>
          <p:cNvSpPr txBox="1"/>
          <p:nvPr>
            <p:ph idx="13"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
        <p:nvSpPr>
          <p:cNvPr id="171" name="Google Shape;171;p17"/>
          <p:cNvSpPr txBox="1"/>
          <p:nvPr>
            <p:ph idx="14" type="title"/>
          </p:nvPr>
        </p:nvSpPr>
        <p:spPr>
          <a:xfrm>
            <a:off x="4731400" y="509451"/>
            <a:ext cx="481500" cy="304800"/>
          </a:xfrm>
          <a:prstGeom prst="rect">
            <a:avLst/>
          </a:prstGeom>
        </p:spPr>
        <p:txBody>
          <a:bodyPr anchorCtr="0" anchor="t" bIns="0" lIns="0" spcFirstLastPara="1" rIns="0" wrap="square" tIns="0">
            <a:spAutoFit/>
          </a:bodyPr>
          <a:lstStyle>
            <a:lvl1pPr lvl="0">
              <a:lnSpc>
                <a:spcPct val="100000"/>
              </a:lnSpc>
              <a:spcBef>
                <a:spcPts val="0"/>
              </a:spcBef>
              <a:spcAft>
                <a:spcPts val="0"/>
              </a:spcAft>
              <a:buNone/>
              <a:defRPr sz="1000">
                <a:solidFill>
                  <a:schemeClr val="lt2"/>
                </a:solidFill>
              </a:defRPr>
            </a:lvl1pPr>
            <a:lvl2pPr lvl="1">
              <a:lnSpc>
                <a:spcPct val="100000"/>
              </a:lnSpc>
              <a:spcBef>
                <a:spcPts val="0"/>
              </a:spcBef>
              <a:spcAft>
                <a:spcPts val="0"/>
              </a:spcAft>
              <a:buNone/>
              <a:defRPr sz="1000"/>
            </a:lvl2pPr>
            <a:lvl3pPr lvl="2">
              <a:lnSpc>
                <a:spcPct val="100000"/>
              </a:lnSpc>
              <a:spcBef>
                <a:spcPts val="0"/>
              </a:spcBef>
              <a:spcAft>
                <a:spcPts val="0"/>
              </a:spcAft>
              <a:buNone/>
              <a:defRPr sz="1000"/>
            </a:lvl3pPr>
            <a:lvl4pPr lvl="3">
              <a:lnSpc>
                <a:spcPct val="100000"/>
              </a:lnSpc>
              <a:spcBef>
                <a:spcPts val="0"/>
              </a:spcBef>
              <a:spcAft>
                <a:spcPts val="0"/>
              </a:spcAft>
              <a:buNone/>
              <a:defRPr sz="1000"/>
            </a:lvl4pPr>
            <a:lvl5pPr lvl="4">
              <a:lnSpc>
                <a:spcPct val="100000"/>
              </a:lnSpc>
              <a:spcBef>
                <a:spcPts val="0"/>
              </a:spcBef>
              <a:spcAft>
                <a:spcPts val="0"/>
              </a:spcAft>
              <a:buNone/>
              <a:defRPr sz="1000"/>
            </a:lvl5pPr>
            <a:lvl6pPr lvl="5">
              <a:lnSpc>
                <a:spcPct val="100000"/>
              </a:lnSpc>
              <a:spcBef>
                <a:spcPts val="0"/>
              </a:spcBef>
              <a:spcAft>
                <a:spcPts val="0"/>
              </a:spcAft>
              <a:buNone/>
              <a:defRPr sz="1000"/>
            </a:lvl6pPr>
            <a:lvl7pPr lvl="6">
              <a:lnSpc>
                <a:spcPct val="100000"/>
              </a:lnSpc>
              <a:spcBef>
                <a:spcPts val="0"/>
              </a:spcBef>
              <a:spcAft>
                <a:spcPts val="0"/>
              </a:spcAft>
              <a:buNone/>
              <a:defRPr sz="1000"/>
            </a:lvl7pPr>
            <a:lvl8pPr lvl="7">
              <a:lnSpc>
                <a:spcPct val="100000"/>
              </a:lnSpc>
              <a:spcBef>
                <a:spcPts val="0"/>
              </a:spcBef>
              <a:spcAft>
                <a:spcPts val="0"/>
              </a:spcAft>
              <a:buNone/>
              <a:defRPr sz="1000"/>
            </a:lvl8pPr>
            <a:lvl9pPr lvl="8">
              <a:lnSpc>
                <a:spcPct val="100000"/>
              </a:lnSpc>
              <a:spcBef>
                <a:spcPts val="0"/>
              </a:spcBef>
              <a:spcAft>
                <a:spcPts val="0"/>
              </a:spcAft>
              <a:buNone/>
              <a:defRPr sz="1000"/>
            </a:lvl9pPr>
          </a:lstStyle>
          <a:p/>
        </p:txBody>
      </p:sp>
      <p:sp>
        <p:nvSpPr>
          <p:cNvPr id="172" name="Google Shape;172;p17"/>
          <p:cNvSpPr txBox="1"/>
          <p:nvPr>
            <p:ph idx="15" type="title"/>
          </p:nvPr>
        </p:nvSpPr>
        <p:spPr>
          <a:xfrm>
            <a:off x="4731400" y="1596758"/>
            <a:ext cx="481500" cy="304800"/>
          </a:xfrm>
          <a:prstGeom prst="rect">
            <a:avLst/>
          </a:prstGeom>
        </p:spPr>
        <p:txBody>
          <a:bodyPr anchorCtr="0" anchor="t" bIns="0" lIns="0" spcFirstLastPara="1" rIns="0" wrap="square" tIns="0">
            <a:sp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sz="1000"/>
            </a:lvl2pPr>
            <a:lvl3pPr lvl="2">
              <a:lnSpc>
                <a:spcPct val="100000"/>
              </a:lnSpc>
              <a:spcBef>
                <a:spcPts val="0"/>
              </a:spcBef>
              <a:spcAft>
                <a:spcPts val="0"/>
              </a:spcAft>
              <a:buNone/>
              <a:defRPr sz="1000"/>
            </a:lvl3pPr>
            <a:lvl4pPr lvl="3">
              <a:lnSpc>
                <a:spcPct val="100000"/>
              </a:lnSpc>
              <a:spcBef>
                <a:spcPts val="0"/>
              </a:spcBef>
              <a:spcAft>
                <a:spcPts val="0"/>
              </a:spcAft>
              <a:buNone/>
              <a:defRPr sz="1000"/>
            </a:lvl4pPr>
            <a:lvl5pPr lvl="4">
              <a:lnSpc>
                <a:spcPct val="100000"/>
              </a:lnSpc>
              <a:spcBef>
                <a:spcPts val="0"/>
              </a:spcBef>
              <a:spcAft>
                <a:spcPts val="0"/>
              </a:spcAft>
              <a:buNone/>
              <a:defRPr sz="1000"/>
            </a:lvl5pPr>
            <a:lvl6pPr lvl="5">
              <a:lnSpc>
                <a:spcPct val="100000"/>
              </a:lnSpc>
              <a:spcBef>
                <a:spcPts val="0"/>
              </a:spcBef>
              <a:spcAft>
                <a:spcPts val="0"/>
              </a:spcAft>
              <a:buNone/>
              <a:defRPr sz="1000"/>
            </a:lvl6pPr>
            <a:lvl7pPr lvl="6">
              <a:lnSpc>
                <a:spcPct val="100000"/>
              </a:lnSpc>
              <a:spcBef>
                <a:spcPts val="0"/>
              </a:spcBef>
              <a:spcAft>
                <a:spcPts val="0"/>
              </a:spcAft>
              <a:buNone/>
              <a:defRPr sz="1000"/>
            </a:lvl7pPr>
            <a:lvl8pPr lvl="7">
              <a:lnSpc>
                <a:spcPct val="100000"/>
              </a:lnSpc>
              <a:spcBef>
                <a:spcPts val="0"/>
              </a:spcBef>
              <a:spcAft>
                <a:spcPts val="0"/>
              </a:spcAft>
              <a:buNone/>
              <a:defRPr sz="1000"/>
            </a:lvl8pPr>
            <a:lvl9pPr lvl="8">
              <a:lnSpc>
                <a:spcPct val="100000"/>
              </a:lnSpc>
              <a:spcBef>
                <a:spcPts val="0"/>
              </a:spcBef>
              <a:spcAft>
                <a:spcPts val="0"/>
              </a:spcAft>
              <a:buNone/>
              <a:defRPr sz="1000"/>
            </a:lvl9pPr>
          </a:lstStyle>
          <a:p/>
        </p:txBody>
      </p:sp>
      <p:sp>
        <p:nvSpPr>
          <p:cNvPr id="173" name="Google Shape;173;p17"/>
          <p:cNvSpPr txBox="1"/>
          <p:nvPr>
            <p:ph idx="16" type="title"/>
          </p:nvPr>
        </p:nvSpPr>
        <p:spPr>
          <a:xfrm>
            <a:off x="4731400" y="2684065"/>
            <a:ext cx="481500" cy="304800"/>
          </a:xfrm>
          <a:prstGeom prst="rect">
            <a:avLst/>
          </a:prstGeom>
        </p:spPr>
        <p:txBody>
          <a:bodyPr anchorCtr="0" anchor="t" bIns="0" lIns="0" spcFirstLastPara="1" rIns="0" wrap="square" tIns="0">
            <a:sp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sz="1000"/>
            </a:lvl2pPr>
            <a:lvl3pPr lvl="2">
              <a:lnSpc>
                <a:spcPct val="100000"/>
              </a:lnSpc>
              <a:spcBef>
                <a:spcPts val="0"/>
              </a:spcBef>
              <a:spcAft>
                <a:spcPts val="0"/>
              </a:spcAft>
              <a:buNone/>
              <a:defRPr sz="1000"/>
            </a:lvl3pPr>
            <a:lvl4pPr lvl="3">
              <a:lnSpc>
                <a:spcPct val="100000"/>
              </a:lnSpc>
              <a:spcBef>
                <a:spcPts val="0"/>
              </a:spcBef>
              <a:spcAft>
                <a:spcPts val="0"/>
              </a:spcAft>
              <a:buNone/>
              <a:defRPr sz="1000"/>
            </a:lvl4pPr>
            <a:lvl5pPr lvl="4">
              <a:lnSpc>
                <a:spcPct val="100000"/>
              </a:lnSpc>
              <a:spcBef>
                <a:spcPts val="0"/>
              </a:spcBef>
              <a:spcAft>
                <a:spcPts val="0"/>
              </a:spcAft>
              <a:buNone/>
              <a:defRPr sz="1000"/>
            </a:lvl5pPr>
            <a:lvl6pPr lvl="5">
              <a:lnSpc>
                <a:spcPct val="100000"/>
              </a:lnSpc>
              <a:spcBef>
                <a:spcPts val="0"/>
              </a:spcBef>
              <a:spcAft>
                <a:spcPts val="0"/>
              </a:spcAft>
              <a:buNone/>
              <a:defRPr sz="1000"/>
            </a:lvl6pPr>
            <a:lvl7pPr lvl="6">
              <a:lnSpc>
                <a:spcPct val="100000"/>
              </a:lnSpc>
              <a:spcBef>
                <a:spcPts val="0"/>
              </a:spcBef>
              <a:spcAft>
                <a:spcPts val="0"/>
              </a:spcAft>
              <a:buNone/>
              <a:defRPr sz="1000"/>
            </a:lvl7pPr>
            <a:lvl8pPr lvl="7">
              <a:lnSpc>
                <a:spcPct val="100000"/>
              </a:lnSpc>
              <a:spcBef>
                <a:spcPts val="0"/>
              </a:spcBef>
              <a:spcAft>
                <a:spcPts val="0"/>
              </a:spcAft>
              <a:buNone/>
              <a:defRPr sz="1000"/>
            </a:lvl8pPr>
            <a:lvl9pPr lvl="8">
              <a:lnSpc>
                <a:spcPct val="100000"/>
              </a:lnSpc>
              <a:spcBef>
                <a:spcPts val="0"/>
              </a:spcBef>
              <a:spcAft>
                <a:spcPts val="0"/>
              </a:spcAft>
              <a:buNone/>
              <a:defRPr sz="1000"/>
            </a:lvl9pPr>
          </a:lstStyle>
          <a:p/>
        </p:txBody>
      </p:sp>
      <p:sp>
        <p:nvSpPr>
          <p:cNvPr id="174" name="Google Shape;174;p17"/>
          <p:cNvSpPr txBox="1"/>
          <p:nvPr>
            <p:ph idx="17" type="title"/>
          </p:nvPr>
        </p:nvSpPr>
        <p:spPr>
          <a:xfrm>
            <a:off x="4731400" y="3771372"/>
            <a:ext cx="481500" cy="304800"/>
          </a:xfrm>
          <a:prstGeom prst="rect">
            <a:avLst/>
          </a:prstGeom>
        </p:spPr>
        <p:txBody>
          <a:bodyPr anchorCtr="0" anchor="t" bIns="0" lIns="0" spcFirstLastPara="1" rIns="0" wrap="square" tIns="0">
            <a:sp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sz="1000"/>
            </a:lvl2pPr>
            <a:lvl3pPr lvl="2">
              <a:lnSpc>
                <a:spcPct val="100000"/>
              </a:lnSpc>
              <a:spcBef>
                <a:spcPts val="0"/>
              </a:spcBef>
              <a:spcAft>
                <a:spcPts val="0"/>
              </a:spcAft>
              <a:buNone/>
              <a:defRPr sz="1000"/>
            </a:lvl3pPr>
            <a:lvl4pPr lvl="3">
              <a:lnSpc>
                <a:spcPct val="100000"/>
              </a:lnSpc>
              <a:spcBef>
                <a:spcPts val="0"/>
              </a:spcBef>
              <a:spcAft>
                <a:spcPts val="0"/>
              </a:spcAft>
              <a:buNone/>
              <a:defRPr sz="1000"/>
            </a:lvl4pPr>
            <a:lvl5pPr lvl="4">
              <a:lnSpc>
                <a:spcPct val="100000"/>
              </a:lnSpc>
              <a:spcBef>
                <a:spcPts val="0"/>
              </a:spcBef>
              <a:spcAft>
                <a:spcPts val="0"/>
              </a:spcAft>
              <a:buNone/>
              <a:defRPr sz="1000"/>
            </a:lvl5pPr>
            <a:lvl6pPr lvl="5">
              <a:lnSpc>
                <a:spcPct val="100000"/>
              </a:lnSpc>
              <a:spcBef>
                <a:spcPts val="0"/>
              </a:spcBef>
              <a:spcAft>
                <a:spcPts val="0"/>
              </a:spcAft>
              <a:buNone/>
              <a:defRPr sz="1000"/>
            </a:lvl6pPr>
            <a:lvl7pPr lvl="6">
              <a:lnSpc>
                <a:spcPct val="100000"/>
              </a:lnSpc>
              <a:spcBef>
                <a:spcPts val="0"/>
              </a:spcBef>
              <a:spcAft>
                <a:spcPts val="0"/>
              </a:spcAft>
              <a:buNone/>
              <a:defRPr sz="1000"/>
            </a:lvl7pPr>
            <a:lvl8pPr lvl="7">
              <a:lnSpc>
                <a:spcPct val="100000"/>
              </a:lnSpc>
              <a:spcBef>
                <a:spcPts val="0"/>
              </a:spcBef>
              <a:spcAft>
                <a:spcPts val="0"/>
              </a:spcAft>
              <a:buNone/>
              <a:defRPr sz="1000"/>
            </a:lvl8pPr>
            <a:lvl9pPr lvl="8">
              <a:lnSpc>
                <a:spcPct val="100000"/>
              </a:lnSpc>
              <a:spcBef>
                <a:spcPts val="0"/>
              </a:spcBef>
              <a:spcAft>
                <a:spcPts val="0"/>
              </a:spcAft>
              <a:buNone/>
              <a:defRPr sz="1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4">
  <p:cSld name="CUSTOM_2_1_1">
    <p:spTree>
      <p:nvGrpSpPr>
        <p:cNvPr id="175" name="Shape 175"/>
        <p:cNvGrpSpPr/>
        <p:nvPr/>
      </p:nvGrpSpPr>
      <p:grpSpPr>
        <a:xfrm>
          <a:off x="0" y="0"/>
          <a:ext cx="0" cy="0"/>
          <a:chOff x="0" y="0"/>
          <a:chExt cx="0" cy="0"/>
        </a:xfrm>
      </p:grpSpPr>
      <p:sp>
        <p:nvSpPr>
          <p:cNvPr id="176" name="Google Shape;176;p18"/>
          <p:cNvSpPr txBox="1"/>
          <p:nvPr>
            <p:ph idx="1" type="body"/>
          </p:nvPr>
        </p:nvSpPr>
        <p:spPr>
          <a:xfrm>
            <a:off x="6071873" y="767058"/>
            <a:ext cx="2787300" cy="16083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77" name="Google Shape;177;p18"/>
          <p:cNvSpPr txBox="1"/>
          <p:nvPr>
            <p:ph idx="2" type="body"/>
          </p:nvPr>
        </p:nvSpPr>
        <p:spPr>
          <a:xfrm>
            <a:off x="3178225" y="767058"/>
            <a:ext cx="2787300" cy="16083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178" name="Google Shape;178;p18"/>
          <p:cNvSpPr txBox="1"/>
          <p:nvPr>
            <p:ph idx="3" type="body"/>
          </p:nvPr>
        </p:nvSpPr>
        <p:spPr>
          <a:xfrm>
            <a:off x="6071873" y="2993932"/>
            <a:ext cx="2787300" cy="16083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79" name="Google Shape;179;p18"/>
          <p:cNvSpPr txBox="1"/>
          <p:nvPr>
            <p:ph idx="4" type="body"/>
          </p:nvPr>
        </p:nvSpPr>
        <p:spPr>
          <a:xfrm>
            <a:off x="3178225" y="2993932"/>
            <a:ext cx="2787300" cy="16083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80" name="Google Shape;180;p18"/>
          <p:cNvSpPr txBox="1"/>
          <p:nvPr>
            <p:ph type="title"/>
          </p:nvPr>
        </p:nvSpPr>
        <p:spPr>
          <a:xfrm>
            <a:off x="3178383" y="282825"/>
            <a:ext cx="1553400" cy="4758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solidFill>
                  <a:schemeClr val="lt2"/>
                </a:solidFill>
                <a:latin typeface="Outfit SemiBold"/>
                <a:ea typeface="Outfit SemiBold"/>
                <a:cs typeface="Outfit SemiBold"/>
                <a:sym typeface="Outfit SemiBold"/>
              </a:defRPr>
            </a:lvl1pPr>
            <a:lvl2pPr lvl="1">
              <a:lnSpc>
                <a:spcPct val="115000"/>
              </a:lnSpc>
              <a:spcBef>
                <a:spcPts val="0"/>
              </a:spcBef>
              <a:spcAft>
                <a:spcPts val="0"/>
              </a:spcAft>
              <a:buNone/>
              <a:defRPr sz="1800">
                <a:solidFill>
                  <a:schemeClr val="lt2"/>
                </a:solidFill>
              </a:defRPr>
            </a:lvl2pPr>
            <a:lvl3pPr lvl="2">
              <a:lnSpc>
                <a:spcPct val="115000"/>
              </a:lnSpc>
              <a:spcBef>
                <a:spcPts val="0"/>
              </a:spcBef>
              <a:spcAft>
                <a:spcPts val="0"/>
              </a:spcAft>
              <a:buNone/>
              <a:defRPr sz="1800">
                <a:solidFill>
                  <a:schemeClr val="lt2"/>
                </a:solidFill>
              </a:defRPr>
            </a:lvl3pPr>
            <a:lvl4pPr lvl="3">
              <a:lnSpc>
                <a:spcPct val="115000"/>
              </a:lnSpc>
              <a:spcBef>
                <a:spcPts val="0"/>
              </a:spcBef>
              <a:spcAft>
                <a:spcPts val="0"/>
              </a:spcAft>
              <a:buNone/>
              <a:defRPr sz="1800">
                <a:solidFill>
                  <a:schemeClr val="lt2"/>
                </a:solidFill>
              </a:defRPr>
            </a:lvl4pPr>
            <a:lvl5pPr lvl="4">
              <a:lnSpc>
                <a:spcPct val="115000"/>
              </a:lnSpc>
              <a:spcBef>
                <a:spcPts val="0"/>
              </a:spcBef>
              <a:spcAft>
                <a:spcPts val="0"/>
              </a:spcAft>
              <a:buNone/>
              <a:defRPr sz="1800">
                <a:solidFill>
                  <a:schemeClr val="lt2"/>
                </a:solidFill>
              </a:defRPr>
            </a:lvl5pPr>
            <a:lvl6pPr lvl="5">
              <a:lnSpc>
                <a:spcPct val="115000"/>
              </a:lnSpc>
              <a:spcBef>
                <a:spcPts val="0"/>
              </a:spcBef>
              <a:spcAft>
                <a:spcPts val="0"/>
              </a:spcAft>
              <a:buNone/>
              <a:defRPr sz="1800">
                <a:solidFill>
                  <a:schemeClr val="lt2"/>
                </a:solidFill>
              </a:defRPr>
            </a:lvl6pPr>
            <a:lvl7pPr lvl="6">
              <a:lnSpc>
                <a:spcPct val="115000"/>
              </a:lnSpc>
              <a:spcBef>
                <a:spcPts val="0"/>
              </a:spcBef>
              <a:spcAft>
                <a:spcPts val="0"/>
              </a:spcAft>
              <a:buNone/>
              <a:defRPr sz="1800">
                <a:solidFill>
                  <a:schemeClr val="lt2"/>
                </a:solidFill>
              </a:defRPr>
            </a:lvl7pPr>
            <a:lvl8pPr lvl="7">
              <a:lnSpc>
                <a:spcPct val="115000"/>
              </a:lnSpc>
              <a:spcBef>
                <a:spcPts val="0"/>
              </a:spcBef>
              <a:spcAft>
                <a:spcPts val="0"/>
              </a:spcAft>
              <a:buNone/>
              <a:defRPr sz="1800">
                <a:solidFill>
                  <a:schemeClr val="lt2"/>
                </a:solidFill>
              </a:defRPr>
            </a:lvl8pPr>
            <a:lvl9pPr lvl="8">
              <a:lnSpc>
                <a:spcPct val="115000"/>
              </a:lnSpc>
              <a:spcBef>
                <a:spcPts val="0"/>
              </a:spcBef>
              <a:spcAft>
                <a:spcPts val="0"/>
              </a:spcAft>
              <a:buNone/>
              <a:defRPr sz="1800">
                <a:solidFill>
                  <a:schemeClr val="lt2"/>
                </a:solidFill>
              </a:defRPr>
            </a:lvl9pPr>
          </a:lstStyle>
          <a:p/>
        </p:txBody>
      </p:sp>
      <p:sp>
        <p:nvSpPr>
          <p:cNvPr id="181" name="Google Shape;181;p18"/>
          <p:cNvSpPr txBox="1"/>
          <p:nvPr>
            <p:ph idx="5" type="title"/>
          </p:nvPr>
        </p:nvSpPr>
        <p:spPr>
          <a:xfrm>
            <a:off x="6072048" y="282825"/>
            <a:ext cx="1553400" cy="4758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182" name="Google Shape;182;p18"/>
          <p:cNvSpPr txBox="1"/>
          <p:nvPr>
            <p:ph idx="6" type="title"/>
          </p:nvPr>
        </p:nvSpPr>
        <p:spPr>
          <a:xfrm>
            <a:off x="3178383" y="2509698"/>
            <a:ext cx="1553400" cy="4758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183" name="Google Shape;183;p18"/>
          <p:cNvSpPr txBox="1"/>
          <p:nvPr>
            <p:ph idx="7" type="title"/>
          </p:nvPr>
        </p:nvSpPr>
        <p:spPr>
          <a:xfrm>
            <a:off x="6072048" y="2509698"/>
            <a:ext cx="1553400" cy="4758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184" name="Google Shape;184;p18"/>
          <p:cNvSpPr txBox="1"/>
          <p:nvPr>
            <p:ph idx="8" type="title"/>
          </p:nvPr>
        </p:nvSpPr>
        <p:spPr>
          <a:xfrm>
            <a:off x="284775" y="282900"/>
            <a:ext cx="27876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85" name="Google Shape;185;p18"/>
          <p:cNvSpPr txBox="1"/>
          <p:nvPr>
            <p:ph idx="9" type="body"/>
          </p:nvPr>
        </p:nvSpPr>
        <p:spPr>
          <a:xfrm>
            <a:off x="284775" y="3598975"/>
            <a:ext cx="2064000" cy="1036200"/>
          </a:xfrm>
          <a:prstGeom prst="rect">
            <a:avLst/>
          </a:prstGeom>
        </p:spPr>
        <p:txBody>
          <a:bodyPr anchorCtr="0" anchor="b" bIns="0" lIns="0" spcFirstLastPara="1" rIns="0" wrap="square" tIns="0">
            <a:noAutofit/>
          </a:bodyPr>
          <a:lstStyle>
            <a:lvl1pPr indent="-292100" lvl="0" marL="457200">
              <a:spcBef>
                <a:spcPts val="0"/>
              </a:spcBef>
              <a:spcAft>
                <a:spcPts val="0"/>
              </a:spcAft>
              <a:buSzPts val="1000"/>
              <a:buChar char="●"/>
              <a:defRPr b="1" sz="1000"/>
            </a:lvl1pPr>
            <a:lvl2pPr indent="-292100" lvl="1" marL="914400">
              <a:spcBef>
                <a:spcPts val="0"/>
              </a:spcBef>
              <a:spcAft>
                <a:spcPts val="0"/>
              </a:spcAft>
              <a:buSzPts val="1000"/>
              <a:buChar char="○"/>
              <a:defRPr b="1" sz="1000"/>
            </a:lvl2pPr>
            <a:lvl3pPr indent="-292100" lvl="2" marL="1371600">
              <a:spcBef>
                <a:spcPts val="0"/>
              </a:spcBef>
              <a:spcAft>
                <a:spcPts val="0"/>
              </a:spcAft>
              <a:buSzPts val="1000"/>
              <a:buChar char="■"/>
              <a:defRPr b="1" sz="1000"/>
            </a:lvl3pPr>
            <a:lvl4pPr indent="-292100" lvl="3" marL="1828800">
              <a:spcBef>
                <a:spcPts val="0"/>
              </a:spcBef>
              <a:spcAft>
                <a:spcPts val="0"/>
              </a:spcAft>
              <a:buSzPts val="1000"/>
              <a:buChar char="●"/>
              <a:defRPr b="1" sz="1000"/>
            </a:lvl4pPr>
            <a:lvl5pPr indent="-292100" lvl="4" marL="2286000">
              <a:spcBef>
                <a:spcPts val="0"/>
              </a:spcBef>
              <a:spcAft>
                <a:spcPts val="0"/>
              </a:spcAft>
              <a:buSzPts val="1000"/>
              <a:buChar char="○"/>
              <a:defRPr b="1" sz="1000"/>
            </a:lvl5pPr>
            <a:lvl6pPr indent="-292100" lvl="5" marL="2743200">
              <a:spcBef>
                <a:spcPts val="0"/>
              </a:spcBef>
              <a:spcAft>
                <a:spcPts val="0"/>
              </a:spcAft>
              <a:buSzPts val="1000"/>
              <a:buChar char="■"/>
              <a:defRPr b="1" sz="1000"/>
            </a:lvl6pPr>
            <a:lvl7pPr indent="-292100" lvl="6" marL="3200400">
              <a:spcBef>
                <a:spcPts val="0"/>
              </a:spcBef>
              <a:spcAft>
                <a:spcPts val="0"/>
              </a:spcAft>
              <a:buSzPts val="1000"/>
              <a:buChar char="●"/>
              <a:defRPr b="1" sz="1000"/>
            </a:lvl7pPr>
            <a:lvl8pPr indent="-292100" lvl="7" marL="3657600">
              <a:spcBef>
                <a:spcPts val="0"/>
              </a:spcBef>
              <a:spcAft>
                <a:spcPts val="0"/>
              </a:spcAft>
              <a:buSzPts val="1000"/>
              <a:buChar char="○"/>
              <a:defRPr b="1" sz="1000"/>
            </a:lvl8pPr>
            <a:lvl9pPr indent="-292100" lvl="8" marL="4114800">
              <a:spcBef>
                <a:spcPts val="0"/>
              </a:spcBef>
              <a:spcAft>
                <a:spcPts val="0"/>
              </a:spcAft>
              <a:buSzPts val="1000"/>
              <a:buChar char="■"/>
              <a:defRPr b="1" sz="1000"/>
            </a:lvl9pPr>
          </a:lstStyle>
          <a:p/>
        </p:txBody>
      </p:sp>
      <p:sp>
        <p:nvSpPr>
          <p:cNvPr id="186" name="Google Shape;186;p18"/>
          <p:cNvSpPr txBox="1"/>
          <p:nvPr>
            <p:ph idx="13"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187" name="Google Shape;187;p18"/>
          <p:cNvSpPr txBox="1"/>
          <p:nvPr>
            <p:ph idx="14"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5">
  <p:cSld name="CUSTOM_6">
    <p:spTree>
      <p:nvGrpSpPr>
        <p:cNvPr id="188" name="Shape 188"/>
        <p:cNvGrpSpPr/>
        <p:nvPr/>
      </p:nvGrpSpPr>
      <p:grpSpPr>
        <a:xfrm>
          <a:off x="0" y="0"/>
          <a:ext cx="0" cy="0"/>
          <a:chOff x="0" y="0"/>
          <a:chExt cx="0" cy="0"/>
        </a:xfrm>
      </p:grpSpPr>
      <p:sp>
        <p:nvSpPr>
          <p:cNvPr id="189" name="Google Shape;189;p19"/>
          <p:cNvSpPr txBox="1"/>
          <p:nvPr>
            <p:ph type="title"/>
          </p:nvPr>
        </p:nvSpPr>
        <p:spPr>
          <a:xfrm>
            <a:off x="7054825" y="1868626"/>
            <a:ext cx="1808700" cy="3378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b="1" sz="1000">
                <a:latin typeface="Instrument Sans"/>
                <a:ea typeface="Instrument Sans"/>
                <a:cs typeface="Instrument Sans"/>
                <a:sym typeface="Instrument Sans"/>
              </a:defRPr>
            </a:lvl1pPr>
            <a:lvl2pPr lvl="1">
              <a:lnSpc>
                <a:spcPct val="115000"/>
              </a:lnSpc>
              <a:spcBef>
                <a:spcPts val="0"/>
              </a:spcBef>
              <a:spcAft>
                <a:spcPts val="0"/>
              </a:spcAft>
              <a:buNone/>
              <a:defRPr b="1" sz="1000">
                <a:latin typeface="Instrument Sans"/>
                <a:ea typeface="Instrument Sans"/>
                <a:cs typeface="Instrument Sans"/>
                <a:sym typeface="Instrument Sans"/>
              </a:defRPr>
            </a:lvl2pPr>
            <a:lvl3pPr lvl="2">
              <a:lnSpc>
                <a:spcPct val="115000"/>
              </a:lnSpc>
              <a:spcBef>
                <a:spcPts val="0"/>
              </a:spcBef>
              <a:spcAft>
                <a:spcPts val="0"/>
              </a:spcAft>
              <a:buNone/>
              <a:defRPr b="1" sz="1000">
                <a:latin typeface="Instrument Sans"/>
                <a:ea typeface="Instrument Sans"/>
                <a:cs typeface="Instrument Sans"/>
                <a:sym typeface="Instrument Sans"/>
              </a:defRPr>
            </a:lvl3pPr>
            <a:lvl4pPr lvl="3">
              <a:lnSpc>
                <a:spcPct val="115000"/>
              </a:lnSpc>
              <a:spcBef>
                <a:spcPts val="0"/>
              </a:spcBef>
              <a:spcAft>
                <a:spcPts val="0"/>
              </a:spcAft>
              <a:buNone/>
              <a:defRPr b="1" sz="1000">
                <a:latin typeface="Instrument Sans"/>
                <a:ea typeface="Instrument Sans"/>
                <a:cs typeface="Instrument Sans"/>
                <a:sym typeface="Instrument Sans"/>
              </a:defRPr>
            </a:lvl4pPr>
            <a:lvl5pPr lvl="4">
              <a:lnSpc>
                <a:spcPct val="115000"/>
              </a:lnSpc>
              <a:spcBef>
                <a:spcPts val="0"/>
              </a:spcBef>
              <a:spcAft>
                <a:spcPts val="0"/>
              </a:spcAft>
              <a:buNone/>
              <a:defRPr b="1" sz="1000">
                <a:latin typeface="Instrument Sans"/>
                <a:ea typeface="Instrument Sans"/>
                <a:cs typeface="Instrument Sans"/>
                <a:sym typeface="Instrument Sans"/>
              </a:defRPr>
            </a:lvl5pPr>
            <a:lvl6pPr lvl="5">
              <a:lnSpc>
                <a:spcPct val="115000"/>
              </a:lnSpc>
              <a:spcBef>
                <a:spcPts val="0"/>
              </a:spcBef>
              <a:spcAft>
                <a:spcPts val="0"/>
              </a:spcAft>
              <a:buNone/>
              <a:defRPr b="1" sz="1000">
                <a:latin typeface="Instrument Sans"/>
                <a:ea typeface="Instrument Sans"/>
                <a:cs typeface="Instrument Sans"/>
                <a:sym typeface="Instrument Sans"/>
              </a:defRPr>
            </a:lvl6pPr>
            <a:lvl7pPr lvl="6">
              <a:lnSpc>
                <a:spcPct val="115000"/>
              </a:lnSpc>
              <a:spcBef>
                <a:spcPts val="0"/>
              </a:spcBef>
              <a:spcAft>
                <a:spcPts val="0"/>
              </a:spcAft>
              <a:buNone/>
              <a:defRPr b="1" sz="1000">
                <a:latin typeface="Instrument Sans"/>
                <a:ea typeface="Instrument Sans"/>
                <a:cs typeface="Instrument Sans"/>
                <a:sym typeface="Instrument Sans"/>
              </a:defRPr>
            </a:lvl7pPr>
            <a:lvl8pPr lvl="7">
              <a:lnSpc>
                <a:spcPct val="115000"/>
              </a:lnSpc>
              <a:spcBef>
                <a:spcPts val="0"/>
              </a:spcBef>
              <a:spcAft>
                <a:spcPts val="0"/>
              </a:spcAft>
              <a:buNone/>
              <a:defRPr b="1" sz="1000">
                <a:latin typeface="Instrument Sans"/>
                <a:ea typeface="Instrument Sans"/>
                <a:cs typeface="Instrument Sans"/>
                <a:sym typeface="Instrument Sans"/>
              </a:defRPr>
            </a:lvl8pPr>
            <a:lvl9pPr lvl="8">
              <a:lnSpc>
                <a:spcPct val="115000"/>
              </a:lnSpc>
              <a:spcBef>
                <a:spcPts val="0"/>
              </a:spcBef>
              <a:spcAft>
                <a:spcPts val="0"/>
              </a:spcAft>
              <a:buNone/>
              <a:defRPr b="1" sz="1000">
                <a:latin typeface="Instrument Sans"/>
                <a:ea typeface="Instrument Sans"/>
                <a:cs typeface="Instrument Sans"/>
                <a:sym typeface="Instrument Sans"/>
              </a:defRPr>
            </a:lvl9pPr>
          </a:lstStyle>
          <a:p/>
        </p:txBody>
      </p:sp>
      <p:sp>
        <p:nvSpPr>
          <p:cNvPr id="190" name="Google Shape;190;p19"/>
          <p:cNvSpPr txBox="1"/>
          <p:nvPr>
            <p:ph idx="2" type="title"/>
          </p:nvPr>
        </p:nvSpPr>
        <p:spPr>
          <a:xfrm>
            <a:off x="5249650" y="1868626"/>
            <a:ext cx="1808700" cy="3378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b="1" sz="1000">
                <a:latin typeface="Instrument Sans"/>
                <a:ea typeface="Instrument Sans"/>
                <a:cs typeface="Instrument Sans"/>
                <a:sym typeface="Instrument Sans"/>
              </a:defRPr>
            </a:lvl1pPr>
            <a:lvl2pPr lvl="1">
              <a:lnSpc>
                <a:spcPct val="115000"/>
              </a:lnSpc>
              <a:spcBef>
                <a:spcPts val="0"/>
              </a:spcBef>
              <a:spcAft>
                <a:spcPts val="0"/>
              </a:spcAft>
              <a:buNone/>
              <a:defRPr b="1" sz="1000">
                <a:latin typeface="Instrument Sans"/>
                <a:ea typeface="Instrument Sans"/>
                <a:cs typeface="Instrument Sans"/>
                <a:sym typeface="Instrument Sans"/>
              </a:defRPr>
            </a:lvl2pPr>
            <a:lvl3pPr lvl="2">
              <a:lnSpc>
                <a:spcPct val="115000"/>
              </a:lnSpc>
              <a:spcBef>
                <a:spcPts val="0"/>
              </a:spcBef>
              <a:spcAft>
                <a:spcPts val="0"/>
              </a:spcAft>
              <a:buNone/>
              <a:defRPr b="1" sz="1000">
                <a:latin typeface="Instrument Sans"/>
                <a:ea typeface="Instrument Sans"/>
                <a:cs typeface="Instrument Sans"/>
                <a:sym typeface="Instrument Sans"/>
              </a:defRPr>
            </a:lvl3pPr>
            <a:lvl4pPr lvl="3">
              <a:lnSpc>
                <a:spcPct val="115000"/>
              </a:lnSpc>
              <a:spcBef>
                <a:spcPts val="0"/>
              </a:spcBef>
              <a:spcAft>
                <a:spcPts val="0"/>
              </a:spcAft>
              <a:buNone/>
              <a:defRPr b="1" sz="1000">
                <a:latin typeface="Instrument Sans"/>
                <a:ea typeface="Instrument Sans"/>
                <a:cs typeface="Instrument Sans"/>
                <a:sym typeface="Instrument Sans"/>
              </a:defRPr>
            </a:lvl4pPr>
            <a:lvl5pPr lvl="4">
              <a:lnSpc>
                <a:spcPct val="115000"/>
              </a:lnSpc>
              <a:spcBef>
                <a:spcPts val="0"/>
              </a:spcBef>
              <a:spcAft>
                <a:spcPts val="0"/>
              </a:spcAft>
              <a:buNone/>
              <a:defRPr b="1" sz="1000">
                <a:latin typeface="Instrument Sans"/>
                <a:ea typeface="Instrument Sans"/>
                <a:cs typeface="Instrument Sans"/>
                <a:sym typeface="Instrument Sans"/>
              </a:defRPr>
            </a:lvl5pPr>
            <a:lvl6pPr lvl="5">
              <a:lnSpc>
                <a:spcPct val="115000"/>
              </a:lnSpc>
              <a:spcBef>
                <a:spcPts val="0"/>
              </a:spcBef>
              <a:spcAft>
                <a:spcPts val="0"/>
              </a:spcAft>
              <a:buNone/>
              <a:defRPr b="1" sz="1000">
                <a:latin typeface="Instrument Sans"/>
                <a:ea typeface="Instrument Sans"/>
                <a:cs typeface="Instrument Sans"/>
                <a:sym typeface="Instrument Sans"/>
              </a:defRPr>
            </a:lvl6pPr>
            <a:lvl7pPr lvl="6">
              <a:lnSpc>
                <a:spcPct val="115000"/>
              </a:lnSpc>
              <a:spcBef>
                <a:spcPts val="0"/>
              </a:spcBef>
              <a:spcAft>
                <a:spcPts val="0"/>
              </a:spcAft>
              <a:buNone/>
              <a:defRPr b="1" sz="1000">
                <a:latin typeface="Instrument Sans"/>
                <a:ea typeface="Instrument Sans"/>
                <a:cs typeface="Instrument Sans"/>
                <a:sym typeface="Instrument Sans"/>
              </a:defRPr>
            </a:lvl7pPr>
            <a:lvl8pPr lvl="7">
              <a:lnSpc>
                <a:spcPct val="115000"/>
              </a:lnSpc>
              <a:spcBef>
                <a:spcPts val="0"/>
              </a:spcBef>
              <a:spcAft>
                <a:spcPts val="0"/>
              </a:spcAft>
              <a:buNone/>
              <a:defRPr b="1" sz="1000">
                <a:latin typeface="Instrument Sans"/>
                <a:ea typeface="Instrument Sans"/>
                <a:cs typeface="Instrument Sans"/>
                <a:sym typeface="Instrument Sans"/>
              </a:defRPr>
            </a:lvl8pPr>
            <a:lvl9pPr lvl="8">
              <a:lnSpc>
                <a:spcPct val="115000"/>
              </a:lnSpc>
              <a:spcBef>
                <a:spcPts val="0"/>
              </a:spcBef>
              <a:spcAft>
                <a:spcPts val="0"/>
              </a:spcAft>
              <a:buNone/>
              <a:defRPr b="1" sz="1000">
                <a:latin typeface="Instrument Sans"/>
                <a:ea typeface="Instrument Sans"/>
                <a:cs typeface="Instrument Sans"/>
                <a:sym typeface="Instrument Sans"/>
              </a:defRPr>
            </a:lvl9pPr>
          </a:lstStyle>
          <a:p/>
        </p:txBody>
      </p:sp>
      <p:sp>
        <p:nvSpPr>
          <p:cNvPr id="191" name="Google Shape;191;p19"/>
          <p:cNvSpPr txBox="1"/>
          <p:nvPr>
            <p:ph idx="3" type="title"/>
          </p:nvPr>
        </p:nvSpPr>
        <p:spPr>
          <a:xfrm>
            <a:off x="3444475" y="1868626"/>
            <a:ext cx="1808700" cy="3378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b="1" sz="1000">
                <a:latin typeface="Instrument Sans"/>
                <a:ea typeface="Instrument Sans"/>
                <a:cs typeface="Instrument Sans"/>
                <a:sym typeface="Instrument Sans"/>
              </a:defRPr>
            </a:lvl1pPr>
            <a:lvl2pPr lvl="1">
              <a:lnSpc>
                <a:spcPct val="115000"/>
              </a:lnSpc>
              <a:spcBef>
                <a:spcPts val="0"/>
              </a:spcBef>
              <a:spcAft>
                <a:spcPts val="0"/>
              </a:spcAft>
              <a:buNone/>
              <a:defRPr b="1" sz="1000">
                <a:latin typeface="Instrument Sans"/>
                <a:ea typeface="Instrument Sans"/>
                <a:cs typeface="Instrument Sans"/>
                <a:sym typeface="Instrument Sans"/>
              </a:defRPr>
            </a:lvl2pPr>
            <a:lvl3pPr lvl="2">
              <a:lnSpc>
                <a:spcPct val="115000"/>
              </a:lnSpc>
              <a:spcBef>
                <a:spcPts val="0"/>
              </a:spcBef>
              <a:spcAft>
                <a:spcPts val="0"/>
              </a:spcAft>
              <a:buNone/>
              <a:defRPr b="1" sz="1000">
                <a:latin typeface="Instrument Sans"/>
                <a:ea typeface="Instrument Sans"/>
                <a:cs typeface="Instrument Sans"/>
                <a:sym typeface="Instrument Sans"/>
              </a:defRPr>
            </a:lvl3pPr>
            <a:lvl4pPr lvl="3">
              <a:lnSpc>
                <a:spcPct val="115000"/>
              </a:lnSpc>
              <a:spcBef>
                <a:spcPts val="0"/>
              </a:spcBef>
              <a:spcAft>
                <a:spcPts val="0"/>
              </a:spcAft>
              <a:buNone/>
              <a:defRPr b="1" sz="1000">
                <a:latin typeface="Instrument Sans"/>
                <a:ea typeface="Instrument Sans"/>
                <a:cs typeface="Instrument Sans"/>
                <a:sym typeface="Instrument Sans"/>
              </a:defRPr>
            </a:lvl4pPr>
            <a:lvl5pPr lvl="4">
              <a:lnSpc>
                <a:spcPct val="115000"/>
              </a:lnSpc>
              <a:spcBef>
                <a:spcPts val="0"/>
              </a:spcBef>
              <a:spcAft>
                <a:spcPts val="0"/>
              </a:spcAft>
              <a:buNone/>
              <a:defRPr b="1" sz="1000">
                <a:latin typeface="Instrument Sans"/>
                <a:ea typeface="Instrument Sans"/>
                <a:cs typeface="Instrument Sans"/>
                <a:sym typeface="Instrument Sans"/>
              </a:defRPr>
            </a:lvl5pPr>
            <a:lvl6pPr lvl="5">
              <a:lnSpc>
                <a:spcPct val="115000"/>
              </a:lnSpc>
              <a:spcBef>
                <a:spcPts val="0"/>
              </a:spcBef>
              <a:spcAft>
                <a:spcPts val="0"/>
              </a:spcAft>
              <a:buNone/>
              <a:defRPr b="1" sz="1000">
                <a:latin typeface="Instrument Sans"/>
                <a:ea typeface="Instrument Sans"/>
                <a:cs typeface="Instrument Sans"/>
                <a:sym typeface="Instrument Sans"/>
              </a:defRPr>
            </a:lvl6pPr>
            <a:lvl7pPr lvl="6">
              <a:lnSpc>
                <a:spcPct val="115000"/>
              </a:lnSpc>
              <a:spcBef>
                <a:spcPts val="0"/>
              </a:spcBef>
              <a:spcAft>
                <a:spcPts val="0"/>
              </a:spcAft>
              <a:buNone/>
              <a:defRPr b="1" sz="1000">
                <a:latin typeface="Instrument Sans"/>
                <a:ea typeface="Instrument Sans"/>
                <a:cs typeface="Instrument Sans"/>
                <a:sym typeface="Instrument Sans"/>
              </a:defRPr>
            </a:lvl7pPr>
            <a:lvl8pPr lvl="7">
              <a:lnSpc>
                <a:spcPct val="115000"/>
              </a:lnSpc>
              <a:spcBef>
                <a:spcPts val="0"/>
              </a:spcBef>
              <a:spcAft>
                <a:spcPts val="0"/>
              </a:spcAft>
              <a:buNone/>
              <a:defRPr b="1" sz="1000">
                <a:latin typeface="Instrument Sans"/>
                <a:ea typeface="Instrument Sans"/>
                <a:cs typeface="Instrument Sans"/>
                <a:sym typeface="Instrument Sans"/>
              </a:defRPr>
            </a:lvl8pPr>
            <a:lvl9pPr lvl="8">
              <a:lnSpc>
                <a:spcPct val="115000"/>
              </a:lnSpc>
              <a:spcBef>
                <a:spcPts val="0"/>
              </a:spcBef>
              <a:spcAft>
                <a:spcPts val="0"/>
              </a:spcAft>
              <a:buNone/>
              <a:defRPr b="1" sz="1000">
                <a:latin typeface="Instrument Sans"/>
                <a:ea typeface="Instrument Sans"/>
                <a:cs typeface="Instrument Sans"/>
                <a:sym typeface="Instrument Sans"/>
              </a:defRPr>
            </a:lvl9pPr>
          </a:lstStyle>
          <a:p/>
        </p:txBody>
      </p:sp>
      <p:sp>
        <p:nvSpPr>
          <p:cNvPr id="192" name="Google Shape;192;p19"/>
          <p:cNvSpPr txBox="1"/>
          <p:nvPr>
            <p:ph idx="4" type="title"/>
          </p:nvPr>
        </p:nvSpPr>
        <p:spPr>
          <a:xfrm>
            <a:off x="1624900" y="1868626"/>
            <a:ext cx="1808700" cy="3378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b="1" sz="1000">
                <a:solidFill>
                  <a:schemeClr val="lt2"/>
                </a:solidFill>
                <a:latin typeface="Instrument Sans"/>
                <a:ea typeface="Instrument Sans"/>
                <a:cs typeface="Instrument Sans"/>
                <a:sym typeface="Instrument Sans"/>
              </a:defRPr>
            </a:lvl1pPr>
            <a:lvl2pPr lvl="1">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2pPr>
            <a:lvl3pPr lvl="2">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3pPr>
            <a:lvl4pPr lvl="3">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4pPr>
            <a:lvl5pPr lvl="4">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5pPr>
            <a:lvl6pPr lvl="5">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6pPr>
            <a:lvl7pPr lvl="6">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7pPr>
            <a:lvl8pPr lvl="7">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8pPr>
            <a:lvl9pPr lvl="8">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9pPr>
          </a:lstStyle>
          <a:p/>
        </p:txBody>
      </p:sp>
      <p:sp>
        <p:nvSpPr>
          <p:cNvPr id="193" name="Google Shape;193;p19"/>
          <p:cNvSpPr txBox="1"/>
          <p:nvPr>
            <p:ph idx="1" type="body"/>
          </p:nvPr>
        </p:nvSpPr>
        <p:spPr>
          <a:xfrm>
            <a:off x="5249650" y="2206475"/>
            <a:ext cx="1808700" cy="2428500"/>
          </a:xfrm>
          <a:prstGeom prst="rect">
            <a:avLst/>
          </a:prstGeom>
        </p:spPr>
        <p:txBody>
          <a:bodyPr anchorCtr="0" anchor="t" bIns="91425" lIns="155425" spcFirstLastPara="1" rIns="137150"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4" name="Google Shape;194;p19"/>
          <p:cNvSpPr txBox="1"/>
          <p:nvPr>
            <p:ph idx="5" type="body"/>
          </p:nvPr>
        </p:nvSpPr>
        <p:spPr>
          <a:xfrm>
            <a:off x="3444475" y="2206475"/>
            <a:ext cx="1808700" cy="2428500"/>
          </a:xfrm>
          <a:prstGeom prst="rect">
            <a:avLst/>
          </a:prstGeom>
        </p:spPr>
        <p:txBody>
          <a:bodyPr anchorCtr="0" anchor="t" bIns="91425" lIns="155425" spcFirstLastPara="1" rIns="137150"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5" name="Google Shape;195;p19"/>
          <p:cNvSpPr txBox="1"/>
          <p:nvPr>
            <p:ph idx="6" type="title"/>
          </p:nvPr>
        </p:nvSpPr>
        <p:spPr>
          <a:xfrm>
            <a:off x="1731400" y="282900"/>
            <a:ext cx="71280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96" name="Google Shape;196;p19"/>
          <p:cNvSpPr txBox="1"/>
          <p:nvPr>
            <p:ph idx="7" type="title"/>
          </p:nvPr>
        </p:nvSpPr>
        <p:spPr>
          <a:xfrm>
            <a:off x="284800" y="2206500"/>
            <a:ext cx="1340100" cy="4095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sz="1000">
                <a:latin typeface="Instrument Sans"/>
                <a:ea typeface="Instrument Sans"/>
                <a:cs typeface="Instrument Sans"/>
                <a:sym typeface="Instrument Sans"/>
              </a:defRPr>
            </a:lvl1pPr>
            <a:lvl2pPr lvl="1">
              <a:lnSpc>
                <a:spcPct val="115000"/>
              </a:lnSpc>
              <a:spcBef>
                <a:spcPts val="0"/>
              </a:spcBef>
              <a:spcAft>
                <a:spcPts val="0"/>
              </a:spcAft>
              <a:buNone/>
              <a:defRPr sz="1000">
                <a:latin typeface="Instrument Sans"/>
                <a:ea typeface="Instrument Sans"/>
                <a:cs typeface="Instrument Sans"/>
                <a:sym typeface="Instrument Sans"/>
              </a:defRPr>
            </a:lvl2pPr>
            <a:lvl3pPr lvl="2">
              <a:lnSpc>
                <a:spcPct val="115000"/>
              </a:lnSpc>
              <a:spcBef>
                <a:spcPts val="0"/>
              </a:spcBef>
              <a:spcAft>
                <a:spcPts val="0"/>
              </a:spcAft>
              <a:buNone/>
              <a:defRPr sz="1000">
                <a:latin typeface="Instrument Sans"/>
                <a:ea typeface="Instrument Sans"/>
                <a:cs typeface="Instrument Sans"/>
                <a:sym typeface="Instrument Sans"/>
              </a:defRPr>
            </a:lvl3pPr>
            <a:lvl4pPr lvl="3">
              <a:lnSpc>
                <a:spcPct val="115000"/>
              </a:lnSpc>
              <a:spcBef>
                <a:spcPts val="0"/>
              </a:spcBef>
              <a:spcAft>
                <a:spcPts val="0"/>
              </a:spcAft>
              <a:buNone/>
              <a:defRPr sz="1000">
                <a:latin typeface="Instrument Sans"/>
                <a:ea typeface="Instrument Sans"/>
                <a:cs typeface="Instrument Sans"/>
                <a:sym typeface="Instrument Sans"/>
              </a:defRPr>
            </a:lvl4pPr>
            <a:lvl5pPr lvl="4">
              <a:lnSpc>
                <a:spcPct val="115000"/>
              </a:lnSpc>
              <a:spcBef>
                <a:spcPts val="0"/>
              </a:spcBef>
              <a:spcAft>
                <a:spcPts val="0"/>
              </a:spcAft>
              <a:buNone/>
              <a:defRPr sz="1000">
                <a:latin typeface="Instrument Sans"/>
                <a:ea typeface="Instrument Sans"/>
                <a:cs typeface="Instrument Sans"/>
                <a:sym typeface="Instrument Sans"/>
              </a:defRPr>
            </a:lvl5pPr>
            <a:lvl6pPr lvl="5">
              <a:lnSpc>
                <a:spcPct val="115000"/>
              </a:lnSpc>
              <a:spcBef>
                <a:spcPts val="0"/>
              </a:spcBef>
              <a:spcAft>
                <a:spcPts val="0"/>
              </a:spcAft>
              <a:buNone/>
              <a:defRPr sz="1000">
                <a:latin typeface="Instrument Sans"/>
                <a:ea typeface="Instrument Sans"/>
                <a:cs typeface="Instrument Sans"/>
                <a:sym typeface="Instrument Sans"/>
              </a:defRPr>
            </a:lvl6pPr>
            <a:lvl7pPr lvl="6">
              <a:lnSpc>
                <a:spcPct val="115000"/>
              </a:lnSpc>
              <a:spcBef>
                <a:spcPts val="0"/>
              </a:spcBef>
              <a:spcAft>
                <a:spcPts val="0"/>
              </a:spcAft>
              <a:buNone/>
              <a:defRPr sz="1000">
                <a:latin typeface="Instrument Sans"/>
                <a:ea typeface="Instrument Sans"/>
                <a:cs typeface="Instrument Sans"/>
                <a:sym typeface="Instrument Sans"/>
              </a:defRPr>
            </a:lvl7pPr>
            <a:lvl8pPr lvl="7">
              <a:lnSpc>
                <a:spcPct val="115000"/>
              </a:lnSpc>
              <a:spcBef>
                <a:spcPts val="0"/>
              </a:spcBef>
              <a:spcAft>
                <a:spcPts val="0"/>
              </a:spcAft>
              <a:buNone/>
              <a:defRPr sz="1000">
                <a:latin typeface="Instrument Sans"/>
                <a:ea typeface="Instrument Sans"/>
                <a:cs typeface="Instrument Sans"/>
                <a:sym typeface="Instrument Sans"/>
              </a:defRPr>
            </a:lvl8pPr>
            <a:lvl9pPr lvl="8">
              <a:lnSpc>
                <a:spcPct val="115000"/>
              </a:lnSpc>
              <a:spcBef>
                <a:spcPts val="0"/>
              </a:spcBef>
              <a:spcAft>
                <a:spcPts val="0"/>
              </a:spcAft>
              <a:buNone/>
              <a:defRPr sz="1000">
                <a:latin typeface="Instrument Sans"/>
                <a:ea typeface="Instrument Sans"/>
                <a:cs typeface="Instrument Sans"/>
                <a:sym typeface="Instrument Sans"/>
              </a:defRPr>
            </a:lvl9pPr>
          </a:lstStyle>
          <a:p/>
        </p:txBody>
      </p:sp>
      <p:sp>
        <p:nvSpPr>
          <p:cNvPr id="197" name="Google Shape;197;p19"/>
          <p:cNvSpPr txBox="1"/>
          <p:nvPr>
            <p:ph idx="8" type="title"/>
          </p:nvPr>
        </p:nvSpPr>
        <p:spPr>
          <a:xfrm>
            <a:off x="284800" y="2939825"/>
            <a:ext cx="1340100" cy="4095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sz="1000">
                <a:latin typeface="Instrument Sans"/>
                <a:ea typeface="Instrument Sans"/>
                <a:cs typeface="Instrument Sans"/>
                <a:sym typeface="Instrument Sans"/>
              </a:defRPr>
            </a:lvl1pPr>
            <a:lvl2pPr lvl="1">
              <a:lnSpc>
                <a:spcPct val="115000"/>
              </a:lnSpc>
              <a:spcBef>
                <a:spcPts val="0"/>
              </a:spcBef>
              <a:spcAft>
                <a:spcPts val="0"/>
              </a:spcAft>
              <a:buNone/>
              <a:defRPr sz="1000">
                <a:latin typeface="Instrument Sans"/>
                <a:ea typeface="Instrument Sans"/>
                <a:cs typeface="Instrument Sans"/>
                <a:sym typeface="Instrument Sans"/>
              </a:defRPr>
            </a:lvl2pPr>
            <a:lvl3pPr lvl="2">
              <a:lnSpc>
                <a:spcPct val="115000"/>
              </a:lnSpc>
              <a:spcBef>
                <a:spcPts val="0"/>
              </a:spcBef>
              <a:spcAft>
                <a:spcPts val="0"/>
              </a:spcAft>
              <a:buNone/>
              <a:defRPr sz="1000">
                <a:latin typeface="Instrument Sans"/>
                <a:ea typeface="Instrument Sans"/>
                <a:cs typeface="Instrument Sans"/>
                <a:sym typeface="Instrument Sans"/>
              </a:defRPr>
            </a:lvl3pPr>
            <a:lvl4pPr lvl="3">
              <a:lnSpc>
                <a:spcPct val="115000"/>
              </a:lnSpc>
              <a:spcBef>
                <a:spcPts val="0"/>
              </a:spcBef>
              <a:spcAft>
                <a:spcPts val="0"/>
              </a:spcAft>
              <a:buNone/>
              <a:defRPr sz="1000">
                <a:latin typeface="Instrument Sans"/>
                <a:ea typeface="Instrument Sans"/>
                <a:cs typeface="Instrument Sans"/>
                <a:sym typeface="Instrument Sans"/>
              </a:defRPr>
            </a:lvl4pPr>
            <a:lvl5pPr lvl="4">
              <a:lnSpc>
                <a:spcPct val="115000"/>
              </a:lnSpc>
              <a:spcBef>
                <a:spcPts val="0"/>
              </a:spcBef>
              <a:spcAft>
                <a:spcPts val="0"/>
              </a:spcAft>
              <a:buNone/>
              <a:defRPr sz="1000">
                <a:latin typeface="Instrument Sans"/>
                <a:ea typeface="Instrument Sans"/>
                <a:cs typeface="Instrument Sans"/>
                <a:sym typeface="Instrument Sans"/>
              </a:defRPr>
            </a:lvl5pPr>
            <a:lvl6pPr lvl="5">
              <a:lnSpc>
                <a:spcPct val="115000"/>
              </a:lnSpc>
              <a:spcBef>
                <a:spcPts val="0"/>
              </a:spcBef>
              <a:spcAft>
                <a:spcPts val="0"/>
              </a:spcAft>
              <a:buNone/>
              <a:defRPr sz="1000">
                <a:latin typeface="Instrument Sans"/>
                <a:ea typeface="Instrument Sans"/>
                <a:cs typeface="Instrument Sans"/>
                <a:sym typeface="Instrument Sans"/>
              </a:defRPr>
            </a:lvl6pPr>
            <a:lvl7pPr lvl="6">
              <a:lnSpc>
                <a:spcPct val="115000"/>
              </a:lnSpc>
              <a:spcBef>
                <a:spcPts val="0"/>
              </a:spcBef>
              <a:spcAft>
                <a:spcPts val="0"/>
              </a:spcAft>
              <a:buNone/>
              <a:defRPr sz="1000">
                <a:latin typeface="Instrument Sans"/>
                <a:ea typeface="Instrument Sans"/>
                <a:cs typeface="Instrument Sans"/>
                <a:sym typeface="Instrument Sans"/>
              </a:defRPr>
            </a:lvl7pPr>
            <a:lvl8pPr lvl="7">
              <a:lnSpc>
                <a:spcPct val="115000"/>
              </a:lnSpc>
              <a:spcBef>
                <a:spcPts val="0"/>
              </a:spcBef>
              <a:spcAft>
                <a:spcPts val="0"/>
              </a:spcAft>
              <a:buNone/>
              <a:defRPr sz="1000">
                <a:latin typeface="Instrument Sans"/>
                <a:ea typeface="Instrument Sans"/>
                <a:cs typeface="Instrument Sans"/>
                <a:sym typeface="Instrument Sans"/>
              </a:defRPr>
            </a:lvl8pPr>
            <a:lvl9pPr lvl="8">
              <a:lnSpc>
                <a:spcPct val="115000"/>
              </a:lnSpc>
              <a:spcBef>
                <a:spcPts val="0"/>
              </a:spcBef>
              <a:spcAft>
                <a:spcPts val="0"/>
              </a:spcAft>
              <a:buNone/>
              <a:defRPr sz="1000">
                <a:latin typeface="Instrument Sans"/>
                <a:ea typeface="Instrument Sans"/>
                <a:cs typeface="Instrument Sans"/>
                <a:sym typeface="Instrument Sans"/>
              </a:defRPr>
            </a:lvl9pPr>
          </a:lstStyle>
          <a:p/>
        </p:txBody>
      </p:sp>
      <p:sp>
        <p:nvSpPr>
          <p:cNvPr id="198" name="Google Shape;198;p19"/>
          <p:cNvSpPr txBox="1"/>
          <p:nvPr>
            <p:ph idx="9"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p:txBody>
      </p:sp>
      <p:sp>
        <p:nvSpPr>
          <p:cNvPr id="199" name="Google Shape;199;p19"/>
          <p:cNvSpPr txBox="1"/>
          <p:nvPr>
            <p:ph idx="13" type="title"/>
          </p:nvPr>
        </p:nvSpPr>
        <p:spPr>
          <a:xfrm>
            <a:off x="284800" y="3825550"/>
            <a:ext cx="1340100" cy="4095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sz="1000">
                <a:latin typeface="Instrument Sans"/>
                <a:ea typeface="Instrument Sans"/>
                <a:cs typeface="Instrument Sans"/>
                <a:sym typeface="Instrument Sans"/>
              </a:defRPr>
            </a:lvl1pPr>
            <a:lvl2pPr lvl="1">
              <a:lnSpc>
                <a:spcPct val="115000"/>
              </a:lnSpc>
              <a:spcBef>
                <a:spcPts val="0"/>
              </a:spcBef>
              <a:spcAft>
                <a:spcPts val="0"/>
              </a:spcAft>
              <a:buNone/>
              <a:defRPr sz="1000">
                <a:latin typeface="Instrument Sans"/>
                <a:ea typeface="Instrument Sans"/>
                <a:cs typeface="Instrument Sans"/>
                <a:sym typeface="Instrument Sans"/>
              </a:defRPr>
            </a:lvl2pPr>
            <a:lvl3pPr lvl="2">
              <a:lnSpc>
                <a:spcPct val="115000"/>
              </a:lnSpc>
              <a:spcBef>
                <a:spcPts val="0"/>
              </a:spcBef>
              <a:spcAft>
                <a:spcPts val="0"/>
              </a:spcAft>
              <a:buNone/>
              <a:defRPr sz="1000">
                <a:latin typeface="Instrument Sans"/>
                <a:ea typeface="Instrument Sans"/>
                <a:cs typeface="Instrument Sans"/>
                <a:sym typeface="Instrument Sans"/>
              </a:defRPr>
            </a:lvl3pPr>
            <a:lvl4pPr lvl="3">
              <a:lnSpc>
                <a:spcPct val="115000"/>
              </a:lnSpc>
              <a:spcBef>
                <a:spcPts val="0"/>
              </a:spcBef>
              <a:spcAft>
                <a:spcPts val="0"/>
              </a:spcAft>
              <a:buNone/>
              <a:defRPr sz="1000">
                <a:latin typeface="Instrument Sans"/>
                <a:ea typeface="Instrument Sans"/>
                <a:cs typeface="Instrument Sans"/>
                <a:sym typeface="Instrument Sans"/>
              </a:defRPr>
            </a:lvl4pPr>
            <a:lvl5pPr lvl="4">
              <a:lnSpc>
                <a:spcPct val="115000"/>
              </a:lnSpc>
              <a:spcBef>
                <a:spcPts val="0"/>
              </a:spcBef>
              <a:spcAft>
                <a:spcPts val="0"/>
              </a:spcAft>
              <a:buNone/>
              <a:defRPr sz="1000">
                <a:latin typeface="Instrument Sans"/>
                <a:ea typeface="Instrument Sans"/>
                <a:cs typeface="Instrument Sans"/>
                <a:sym typeface="Instrument Sans"/>
              </a:defRPr>
            </a:lvl5pPr>
            <a:lvl6pPr lvl="5">
              <a:lnSpc>
                <a:spcPct val="115000"/>
              </a:lnSpc>
              <a:spcBef>
                <a:spcPts val="0"/>
              </a:spcBef>
              <a:spcAft>
                <a:spcPts val="0"/>
              </a:spcAft>
              <a:buNone/>
              <a:defRPr sz="1000">
                <a:latin typeface="Instrument Sans"/>
                <a:ea typeface="Instrument Sans"/>
                <a:cs typeface="Instrument Sans"/>
                <a:sym typeface="Instrument Sans"/>
              </a:defRPr>
            </a:lvl6pPr>
            <a:lvl7pPr lvl="6">
              <a:lnSpc>
                <a:spcPct val="115000"/>
              </a:lnSpc>
              <a:spcBef>
                <a:spcPts val="0"/>
              </a:spcBef>
              <a:spcAft>
                <a:spcPts val="0"/>
              </a:spcAft>
              <a:buNone/>
              <a:defRPr sz="1000">
                <a:latin typeface="Instrument Sans"/>
                <a:ea typeface="Instrument Sans"/>
                <a:cs typeface="Instrument Sans"/>
                <a:sym typeface="Instrument Sans"/>
              </a:defRPr>
            </a:lvl7pPr>
            <a:lvl8pPr lvl="7">
              <a:lnSpc>
                <a:spcPct val="115000"/>
              </a:lnSpc>
              <a:spcBef>
                <a:spcPts val="0"/>
              </a:spcBef>
              <a:spcAft>
                <a:spcPts val="0"/>
              </a:spcAft>
              <a:buNone/>
              <a:defRPr sz="1000">
                <a:latin typeface="Instrument Sans"/>
                <a:ea typeface="Instrument Sans"/>
                <a:cs typeface="Instrument Sans"/>
                <a:sym typeface="Instrument Sans"/>
              </a:defRPr>
            </a:lvl8pPr>
            <a:lvl9pPr lvl="8">
              <a:lnSpc>
                <a:spcPct val="115000"/>
              </a:lnSpc>
              <a:spcBef>
                <a:spcPts val="0"/>
              </a:spcBef>
              <a:spcAft>
                <a:spcPts val="0"/>
              </a:spcAft>
              <a:buNone/>
              <a:defRPr sz="1000">
                <a:latin typeface="Instrument Sans"/>
                <a:ea typeface="Instrument Sans"/>
                <a:cs typeface="Instrument Sans"/>
                <a:sym typeface="Instrument Sans"/>
              </a:defRPr>
            </a:lvl9pPr>
          </a:lstStyle>
          <a:p/>
        </p:txBody>
      </p:sp>
      <p:sp>
        <p:nvSpPr>
          <p:cNvPr id="200" name="Google Shape;200;p19"/>
          <p:cNvSpPr txBox="1"/>
          <p:nvPr>
            <p:ph idx="14"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201" name="Google Shape;201;p19"/>
          <p:cNvSpPr txBox="1"/>
          <p:nvPr>
            <p:ph idx="15" type="body"/>
          </p:nvPr>
        </p:nvSpPr>
        <p:spPr>
          <a:xfrm>
            <a:off x="1624900" y="2206475"/>
            <a:ext cx="1808700" cy="2428500"/>
          </a:xfrm>
          <a:prstGeom prst="rect">
            <a:avLst/>
          </a:prstGeom>
        </p:spPr>
        <p:txBody>
          <a:bodyPr anchorCtr="0" anchor="t" bIns="91425" lIns="155425" spcFirstLastPara="1" rIns="137150" wrap="square" tIns="91425">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202" name="Google Shape;202;p19"/>
          <p:cNvSpPr txBox="1"/>
          <p:nvPr>
            <p:ph idx="16" type="body"/>
          </p:nvPr>
        </p:nvSpPr>
        <p:spPr>
          <a:xfrm>
            <a:off x="7054825" y="2206475"/>
            <a:ext cx="1808700" cy="2428500"/>
          </a:xfrm>
          <a:prstGeom prst="rect">
            <a:avLst/>
          </a:prstGeom>
        </p:spPr>
        <p:txBody>
          <a:bodyPr anchorCtr="0" anchor="t" bIns="91425" lIns="155425" spcFirstLastPara="1" rIns="137150"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03" name="Google Shape;203;p19"/>
          <p:cNvSpPr txBox="1"/>
          <p:nvPr>
            <p:ph idx="17"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6">
  <p:cSld name="CUSTOM_9">
    <p:spTree>
      <p:nvGrpSpPr>
        <p:cNvPr id="204" name="Shape 204"/>
        <p:cNvGrpSpPr/>
        <p:nvPr/>
      </p:nvGrpSpPr>
      <p:grpSpPr>
        <a:xfrm>
          <a:off x="0" y="0"/>
          <a:ext cx="0" cy="0"/>
          <a:chOff x="0" y="0"/>
          <a:chExt cx="0" cy="0"/>
        </a:xfrm>
      </p:grpSpPr>
      <p:sp>
        <p:nvSpPr>
          <p:cNvPr id="205" name="Google Shape;205;p20"/>
          <p:cNvSpPr txBox="1"/>
          <p:nvPr>
            <p:ph idx="1" type="body"/>
          </p:nvPr>
        </p:nvSpPr>
        <p:spPr>
          <a:xfrm>
            <a:off x="6795150" y="3532980"/>
            <a:ext cx="2064000" cy="1101900"/>
          </a:xfrm>
          <a:prstGeom prst="rect">
            <a:avLst/>
          </a:prstGeom>
        </p:spPr>
        <p:txBody>
          <a:bodyPr anchorCtr="0" anchor="b" bIns="182875" lIns="182875" spcFirstLastPara="1" rIns="182875" wrap="square" tIns="91425">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206" name="Google Shape;206;p20"/>
          <p:cNvSpPr txBox="1"/>
          <p:nvPr>
            <p:ph type="title"/>
          </p:nvPr>
        </p:nvSpPr>
        <p:spPr>
          <a:xfrm>
            <a:off x="6795150" y="2623350"/>
            <a:ext cx="2064000" cy="464700"/>
          </a:xfrm>
          <a:prstGeom prst="rect">
            <a:avLst/>
          </a:prstGeom>
        </p:spPr>
        <p:txBody>
          <a:bodyPr anchorCtr="0" anchor="t" bIns="0" lIns="164575" spcFirstLastPara="1" rIns="91425" wrap="square" tIns="164575">
            <a:spAutoFit/>
          </a:bodyPr>
          <a:lstStyle>
            <a:lvl1pPr lvl="0">
              <a:spcBef>
                <a:spcPts val="0"/>
              </a:spcBef>
              <a:spcAft>
                <a:spcPts val="0"/>
              </a:spcAft>
              <a:buNone/>
              <a:defRPr sz="1200">
                <a:solidFill>
                  <a:schemeClr val="lt2"/>
                </a:solidFill>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207" name="Google Shape;207;p20"/>
          <p:cNvSpPr txBox="1"/>
          <p:nvPr>
            <p:ph idx="2" type="body"/>
          </p:nvPr>
        </p:nvSpPr>
        <p:spPr>
          <a:xfrm>
            <a:off x="3901625" y="3532980"/>
            <a:ext cx="2064000" cy="1101900"/>
          </a:xfrm>
          <a:prstGeom prst="rect">
            <a:avLst/>
          </a:prstGeom>
        </p:spPr>
        <p:txBody>
          <a:bodyPr anchorCtr="0" anchor="b" bIns="182875" lIns="182875" spcFirstLastPara="1" rIns="18287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08" name="Google Shape;208;p20"/>
          <p:cNvSpPr txBox="1"/>
          <p:nvPr>
            <p:ph idx="3" type="body"/>
          </p:nvPr>
        </p:nvSpPr>
        <p:spPr>
          <a:xfrm>
            <a:off x="1731400" y="3532980"/>
            <a:ext cx="2064000" cy="1101900"/>
          </a:xfrm>
          <a:prstGeom prst="rect">
            <a:avLst/>
          </a:prstGeom>
        </p:spPr>
        <p:txBody>
          <a:bodyPr anchorCtr="0" anchor="b" bIns="182875" lIns="182875" spcFirstLastPara="1" rIns="18287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09" name="Google Shape;209;p20"/>
          <p:cNvSpPr txBox="1"/>
          <p:nvPr>
            <p:ph idx="4" type="title"/>
          </p:nvPr>
        </p:nvSpPr>
        <p:spPr>
          <a:xfrm>
            <a:off x="3901625" y="2623350"/>
            <a:ext cx="2064000" cy="4647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lvl2pPr>
            <a:lvl3pPr lvl="2">
              <a:lnSpc>
                <a:spcPct val="115000"/>
              </a:lnSpc>
              <a:spcBef>
                <a:spcPts val="0"/>
              </a:spcBef>
              <a:spcAft>
                <a:spcPts val="0"/>
              </a:spcAft>
              <a:buNone/>
              <a:defRPr b="1" sz="1200"/>
            </a:lvl3pPr>
            <a:lvl4pPr lvl="3">
              <a:lnSpc>
                <a:spcPct val="115000"/>
              </a:lnSpc>
              <a:spcBef>
                <a:spcPts val="0"/>
              </a:spcBef>
              <a:spcAft>
                <a:spcPts val="0"/>
              </a:spcAft>
              <a:buNone/>
              <a:defRPr b="1" sz="1200"/>
            </a:lvl4pPr>
            <a:lvl5pPr lvl="4">
              <a:lnSpc>
                <a:spcPct val="115000"/>
              </a:lnSpc>
              <a:spcBef>
                <a:spcPts val="0"/>
              </a:spcBef>
              <a:spcAft>
                <a:spcPts val="0"/>
              </a:spcAft>
              <a:buNone/>
              <a:defRPr b="1" sz="1200"/>
            </a:lvl5pPr>
            <a:lvl6pPr lvl="5">
              <a:lnSpc>
                <a:spcPct val="115000"/>
              </a:lnSpc>
              <a:spcBef>
                <a:spcPts val="0"/>
              </a:spcBef>
              <a:spcAft>
                <a:spcPts val="0"/>
              </a:spcAft>
              <a:buNone/>
              <a:defRPr b="1" sz="1200"/>
            </a:lvl6pPr>
            <a:lvl7pPr lvl="6">
              <a:lnSpc>
                <a:spcPct val="115000"/>
              </a:lnSpc>
              <a:spcBef>
                <a:spcPts val="0"/>
              </a:spcBef>
              <a:spcAft>
                <a:spcPts val="0"/>
              </a:spcAft>
              <a:buNone/>
              <a:defRPr b="1" sz="1200"/>
            </a:lvl7pPr>
            <a:lvl8pPr lvl="7">
              <a:lnSpc>
                <a:spcPct val="115000"/>
              </a:lnSpc>
              <a:spcBef>
                <a:spcPts val="0"/>
              </a:spcBef>
              <a:spcAft>
                <a:spcPts val="0"/>
              </a:spcAft>
              <a:buNone/>
              <a:defRPr b="1" sz="1200"/>
            </a:lvl8pPr>
            <a:lvl9pPr lvl="8">
              <a:lnSpc>
                <a:spcPct val="115000"/>
              </a:lnSpc>
              <a:spcBef>
                <a:spcPts val="0"/>
              </a:spcBef>
              <a:spcAft>
                <a:spcPts val="0"/>
              </a:spcAft>
              <a:buNone/>
              <a:defRPr b="1" sz="1200"/>
            </a:lvl9pPr>
          </a:lstStyle>
          <a:p/>
        </p:txBody>
      </p:sp>
      <p:sp>
        <p:nvSpPr>
          <p:cNvPr id="210" name="Google Shape;210;p20"/>
          <p:cNvSpPr txBox="1"/>
          <p:nvPr>
            <p:ph idx="5" type="title"/>
          </p:nvPr>
        </p:nvSpPr>
        <p:spPr>
          <a:xfrm>
            <a:off x="1731400" y="2623350"/>
            <a:ext cx="2064000" cy="4647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lvl2pPr>
            <a:lvl3pPr lvl="2">
              <a:lnSpc>
                <a:spcPct val="115000"/>
              </a:lnSpc>
              <a:spcBef>
                <a:spcPts val="0"/>
              </a:spcBef>
              <a:spcAft>
                <a:spcPts val="0"/>
              </a:spcAft>
              <a:buNone/>
              <a:defRPr b="1" sz="1200"/>
            </a:lvl3pPr>
            <a:lvl4pPr lvl="3">
              <a:lnSpc>
                <a:spcPct val="115000"/>
              </a:lnSpc>
              <a:spcBef>
                <a:spcPts val="0"/>
              </a:spcBef>
              <a:spcAft>
                <a:spcPts val="0"/>
              </a:spcAft>
              <a:buNone/>
              <a:defRPr b="1" sz="1200"/>
            </a:lvl4pPr>
            <a:lvl5pPr lvl="4">
              <a:lnSpc>
                <a:spcPct val="115000"/>
              </a:lnSpc>
              <a:spcBef>
                <a:spcPts val="0"/>
              </a:spcBef>
              <a:spcAft>
                <a:spcPts val="0"/>
              </a:spcAft>
              <a:buNone/>
              <a:defRPr b="1" sz="1200"/>
            </a:lvl5pPr>
            <a:lvl6pPr lvl="5">
              <a:lnSpc>
                <a:spcPct val="115000"/>
              </a:lnSpc>
              <a:spcBef>
                <a:spcPts val="0"/>
              </a:spcBef>
              <a:spcAft>
                <a:spcPts val="0"/>
              </a:spcAft>
              <a:buNone/>
              <a:defRPr b="1" sz="1200"/>
            </a:lvl6pPr>
            <a:lvl7pPr lvl="6">
              <a:lnSpc>
                <a:spcPct val="115000"/>
              </a:lnSpc>
              <a:spcBef>
                <a:spcPts val="0"/>
              </a:spcBef>
              <a:spcAft>
                <a:spcPts val="0"/>
              </a:spcAft>
              <a:buNone/>
              <a:defRPr b="1" sz="1200"/>
            </a:lvl7pPr>
            <a:lvl8pPr lvl="7">
              <a:lnSpc>
                <a:spcPct val="115000"/>
              </a:lnSpc>
              <a:spcBef>
                <a:spcPts val="0"/>
              </a:spcBef>
              <a:spcAft>
                <a:spcPts val="0"/>
              </a:spcAft>
              <a:buNone/>
              <a:defRPr b="1" sz="1200"/>
            </a:lvl8pPr>
            <a:lvl9pPr lvl="8">
              <a:lnSpc>
                <a:spcPct val="115000"/>
              </a:lnSpc>
              <a:spcBef>
                <a:spcPts val="0"/>
              </a:spcBef>
              <a:spcAft>
                <a:spcPts val="0"/>
              </a:spcAft>
              <a:buNone/>
              <a:defRPr b="1" sz="1200"/>
            </a:lvl9pPr>
          </a:lstStyle>
          <a:p/>
        </p:txBody>
      </p:sp>
      <p:sp>
        <p:nvSpPr>
          <p:cNvPr id="211" name="Google Shape;211;p20"/>
          <p:cNvSpPr/>
          <p:nvPr/>
        </p:nvSpPr>
        <p:spPr>
          <a:xfrm flipH="1">
            <a:off x="4625100" y="282925"/>
            <a:ext cx="3510900" cy="2234100"/>
          </a:xfrm>
          <a:prstGeom prst="round2DiagRect">
            <a:avLst>
              <a:gd fmla="val 13968"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Outfit"/>
              <a:ea typeface="Outfit"/>
              <a:cs typeface="Outfit"/>
              <a:sym typeface="Outfit"/>
            </a:endParaRPr>
          </a:p>
        </p:txBody>
      </p:sp>
      <p:sp>
        <p:nvSpPr>
          <p:cNvPr id="212" name="Google Shape;212;p20"/>
          <p:cNvSpPr txBox="1"/>
          <p:nvPr>
            <p:ph idx="6"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p:txBody>
      </p:sp>
      <p:sp>
        <p:nvSpPr>
          <p:cNvPr id="213" name="Google Shape;213;p20"/>
          <p:cNvSpPr/>
          <p:nvPr>
            <p:ph idx="7" type="pic"/>
          </p:nvPr>
        </p:nvSpPr>
        <p:spPr>
          <a:xfrm>
            <a:off x="2561025" y="389125"/>
            <a:ext cx="1957500" cy="2025300"/>
          </a:xfrm>
          <a:prstGeom prst="roundRect">
            <a:avLst>
              <a:gd fmla="val 7835" name="adj"/>
            </a:avLst>
          </a:prstGeom>
          <a:noFill/>
          <a:ln>
            <a:noFill/>
          </a:ln>
        </p:spPr>
      </p:sp>
      <p:sp>
        <p:nvSpPr>
          <p:cNvPr id="214" name="Google Shape;214;p20"/>
          <p:cNvSpPr txBox="1"/>
          <p:nvPr>
            <p:ph idx="8"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215" name="Google Shape;215;p20"/>
          <p:cNvSpPr txBox="1"/>
          <p:nvPr>
            <p:ph idx="9"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BLANK_1_1_1_1">
    <p:spTree>
      <p:nvGrpSpPr>
        <p:cNvPr id="16" name="Shape 16"/>
        <p:cNvGrpSpPr/>
        <p:nvPr/>
      </p:nvGrpSpPr>
      <p:grpSpPr>
        <a:xfrm>
          <a:off x="0" y="0"/>
          <a:ext cx="0" cy="0"/>
          <a:chOff x="0" y="0"/>
          <a:chExt cx="0" cy="0"/>
        </a:xfrm>
      </p:grpSpPr>
      <p:sp>
        <p:nvSpPr>
          <p:cNvPr id="17" name="Google Shape;17;p3"/>
          <p:cNvSpPr txBox="1"/>
          <p:nvPr>
            <p:ph type="title"/>
          </p:nvPr>
        </p:nvSpPr>
        <p:spPr>
          <a:xfrm>
            <a:off x="1731400" y="282900"/>
            <a:ext cx="71280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8" name="Google Shape;18;p3"/>
          <p:cNvSpPr txBox="1"/>
          <p:nvPr>
            <p:ph idx="1"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19" name="Google Shape;19;p3"/>
          <p:cNvSpPr txBox="1"/>
          <p:nvPr>
            <p:ph idx="2"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20" name="Google Shape;20;p3"/>
          <p:cNvSpPr txBox="1"/>
          <p:nvPr>
            <p:ph idx="3"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big ideas">
  <p:cSld name="CUSTOM_7">
    <p:spTree>
      <p:nvGrpSpPr>
        <p:cNvPr id="216" name="Shape 216"/>
        <p:cNvGrpSpPr/>
        <p:nvPr/>
      </p:nvGrpSpPr>
      <p:grpSpPr>
        <a:xfrm>
          <a:off x="0" y="0"/>
          <a:ext cx="0" cy="0"/>
          <a:chOff x="0" y="0"/>
          <a:chExt cx="0" cy="0"/>
        </a:xfrm>
      </p:grpSpPr>
      <p:sp>
        <p:nvSpPr>
          <p:cNvPr id="217" name="Google Shape;217;p21"/>
          <p:cNvSpPr txBox="1"/>
          <p:nvPr>
            <p:ph idx="1" type="body"/>
          </p:nvPr>
        </p:nvSpPr>
        <p:spPr>
          <a:xfrm>
            <a:off x="284775" y="1727100"/>
            <a:ext cx="2787300" cy="1677900"/>
          </a:xfrm>
          <a:prstGeom prst="rect">
            <a:avLst/>
          </a:prstGeom>
        </p:spPr>
        <p:txBody>
          <a:bodyPr anchorCtr="0" anchor="b" bIns="182875" lIns="164575" spcFirstLastPara="1" rIns="182875"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18" name="Google Shape;218;p21"/>
          <p:cNvSpPr txBox="1"/>
          <p:nvPr>
            <p:ph type="title"/>
          </p:nvPr>
        </p:nvSpPr>
        <p:spPr>
          <a:xfrm>
            <a:off x="284775" y="282900"/>
            <a:ext cx="3512100" cy="9963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219" name="Google Shape;219;p21"/>
          <p:cNvSpPr txBox="1"/>
          <p:nvPr>
            <p:ph idx="2" type="title"/>
          </p:nvPr>
        </p:nvSpPr>
        <p:spPr>
          <a:xfrm>
            <a:off x="3178325" y="1279200"/>
            <a:ext cx="27873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220" name="Google Shape;220;p21"/>
          <p:cNvSpPr txBox="1"/>
          <p:nvPr>
            <p:ph idx="3" type="title"/>
          </p:nvPr>
        </p:nvSpPr>
        <p:spPr>
          <a:xfrm>
            <a:off x="3178325" y="3007800"/>
            <a:ext cx="27873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lvl2pPr>
            <a:lvl3pPr lvl="2">
              <a:lnSpc>
                <a:spcPct val="115000"/>
              </a:lnSpc>
              <a:spcBef>
                <a:spcPts val="0"/>
              </a:spcBef>
              <a:spcAft>
                <a:spcPts val="0"/>
              </a:spcAft>
              <a:buNone/>
              <a:defRPr b="1" sz="1200"/>
            </a:lvl3pPr>
            <a:lvl4pPr lvl="3">
              <a:lnSpc>
                <a:spcPct val="115000"/>
              </a:lnSpc>
              <a:spcBef>
                <a:spcPts val="0"/>
              </a:spcBef>
              <a:spcAft>
                <a:spcPts val="0"/>
              </a:spcAft>
              <a:buNone/>
              <a:defRPr b="1" sz="1200"/>
            </a:lvl4pPr>
            <a:lvl5pPr lvl="4">
              <a:lnSpc>
                <a:spcPct val="115000"/>
              </a:lnSpc>
              <a:spcBef>
                <a:spcPts val="0"/>
              </a:spcBef>
              <a:spcAft>
                <a:spcPts val="0"/>
              </a:spcAft>
              <a:buNone/>
              <a:defRPr b="1" sz="1200"/>
            </a:lvl5pPr>
            <a:lvl6pPr lvl="5">
              <a:lnSpc>
                <a:spcPct val="115000"/>
              </a:lnSpc>
              <a:spcBef>
                <a:spcPts val="0"/>
              </a:spcBef>
              <a:spcAft>
                <a:spcPts val="0"/>
              </a:spcAft>
              <a:buNone/>
              <a:defRPr b="1" sz="1200"/>
            </a:lvl6pPr>
            <a:lvl7pPr lvl="6">
              <a:lnSpc>
                <a:spcPct val="115000"/>
              </a:lnSpc>
              <a:spcBef>
                <a:spcPts val="0"/>
              </a:spcBef>
              <a:spcAft>
                <a:spcPts val="0"/>
              </a:spcAft>
              <a:buNone/>
              <a:defRPr b="1" sz="1200"/>
            </a:lvl7pPr>
            <a:lvl8pPr lvl="7">
              <a:lnSpc>
                <a:spcPct val="115000"/>
              </a:lnSpc>
              <a:spcBef>
                <a:spcPts val="0"/>
              </a:spcBef>
              <a:spcAft>
                <a:spcPts val="0"/>
              </a:spcAft>
              <a:buNone/>
              <a:defRPr b="1" sz="1200"/>
            </a:lvl8pPr>
            <a:lvl9pPr lvl="8">
              <a:lnSpc>
                <a:spcPct val="115000"/>
              </a:lnSpc>
              <a:spcBef>
                <a:spcPts val="0"/>
              </a:spcBef>
              <a:spcAft>
                <a:spcPts val="0"/>
              </a:spcAft>
              <a:buNone/>
              <a:defRPr b="1" sz="1200"/>
            </a:lvl9pPr>
          </a:lstStyle>
          <a:p/>
        </p:txBody>
      </p:sp>
      <p:sp>
        <p:nvSpPr>
          <p:cNvPr id="221" name="Google Shape;221;p21"/>
          <p:cNvSpPr txBox="1"/>
          <p:nvPr>
            <p:ph idx="4" type="title"/>
          </p:nvPr>
        </p:nvSpPr>
        <p:spPr>
          <a:xfrm>
            <a:off x="6071875" y="1279200"/>
            <a:ext cx="27873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222" name="Google Shape;222;p21"/>
          <p:cNvSpPr txBox="1"/>
          <p:nvPr>
            <p:ph idx="5" type="title"/>
          </p:nvPr>
        </p:nvSpPr>
        <p:spPr>
          <a:xfrm>
            <a:off x="6071875" y="3007800"/>
            <a:ext cx="27873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223" name="Google Shape;223;p21"/>
          <p:cNvSpPr txBox="1"/>
          <p:nvPr>
            <p:ph idx="6" type="title"/>
          </p:nvPr>
        </p:nvSpPr>
        <p:spPr>
          <a:xfrm>
            <a:off x="284775" y="3511650"/>
            <a:ext cx="27873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lvl2pPr>
            <a:lvl3pPr lvl="2">
              <a:lnSpc>
                <a:spcPct val="115000"/>
              </a:lnSpc>
              <a:spcBef>
                <a:spcPts val="0"/>
              </a:spcBef>
              <a:spcAft>
                <a:spcPts val="0"/>
              </a:spcAft>
              <a:buNone/>
              <a:defRPr b="1" sz="1200"/>
            </a:lvl3pPr>
            <a:lvl4pPr lvl="3">
              <a:lnSpc>
                <a:spcPct val="115000"/>
              </a:lnSpc>
              <a:spcBef>
                <a:spcPts val="0"/>
              </a:spcBef>
              <a:spcAft>
                <a:spcPts val="0"/>
              </a:spcAft>
              <a:buNone/>
              <a:defRPr b="1" sz="1200"/>
            </a:lvl4pPr>
            <a:lvl5pPr lvl="4">
              <a:lnSpc>
                <a:spcPct val="115000"/>
              </a:lnSpc>
              <a:spcBef>
                <a:spcPts val="0"/>
              </a:spcBef>
              <a:spcAft>
                <a:spcPts val="0"/>
              </a:spcAft>
              <a:buNone/>
              <a:defRPr b="1" sz="1200"/>
            </a:lvl5pPr>
            <a:lvl6pPr lvl="5">
              <a:lnSpc>
                <a:spcPct val="115000"/>
              </a:lnSpc>
              <a:spcBef>
                <a:spcPts val="0"/>
              </a:spcBef>
              <a:spcAft>
                <a:spcPts val="0"/>
              </a:spcAft>
              <a:buNone/>
              <a:defRPr b="1" sz="1200"/>
            </a:lvl6pPr>
            <a:lvl7pPr lvl="6">
              <a:lnSpc>
                <a:spcPct val="115000"/>
              </a:lnSpc>
              <a:spcBef>
                <a:spcPts val="0"/>
              </a:spcBef>
              <a:spcAft>
                <a:spcPts val="0"/>
              </a:spcAft>
              <a:buNone/>
              <a:defRPr b="1" sz="1200"/>
            </a:lvl7pPr>
            <a:lvl8pPr lvl="7">
              <a:lnSpc>
                <a:spcPct val="115000"/>
              </a:lnSpc>
              <a:spcBef>
                <a:spcPts val="0"/>
              </a:spcBef>
              <a:spcAft>
                <a:spcPts val="0"/>
              </a:spcAft>
              <a:buNone/>
              <a:defRPr b="1" sz="1200"/>
            </a:lvl8pPr>
            <a:lvl9pPr lvl="8">
              <a:lnSpc>
                <a:spcPct val="115000"/>
              </a:lnSpc>
              <a:spcBef>
                <a:spcPts val="0"/>
              </a:spcBef>
              <a:spcAft>
                <a:spcPts val="0"/>
              </a:spcAft>
              <a:buNone/>
              <a:defRPr b="1" sz="1200"/>
            </a:lvl9pPr>
          </a:lstStyle>
          <a:p/>
        </p:txBody>
      </p:sp>
      <p:sp>
        <p:nvSpPr>
          <p:cNvPr id="224" name="Google Shape;224;p21"/>
          <p:cNvSpPr txBox="1"/>
          <p:nvPr>
            <p:ph idx="7"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225" name="Google Shape;225;p21"/>
          <p:cNvSpPr txBox="1"/>
          <p:nvPr>
            <p:ph idx="8"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big ideas - Alt 1">
  <p:cSld name="CUSTOM_8">
    <p:spTree>
      <p:nvGrpSpPr>
        <p:cNvPr id="226" name="Shape 226"/>
        <p:cNvGrpSpPr/>
        <p:nvPr/>
      </p:nvGrpSpPr>
      <p:grpSpPr>
        <a:xfrm>
          <a:off x="0" y="0"/>
          <a:ext cx="0" cy="0"/>
          <a:chOff x="0" y="0"/>
          <a:chExt cx="0" cy="0"/>
        </a:xfrm>
      </p:grpSpPr>
      <p:sp>
        <p:nvSpPr>
          <p:cNvPr id="227" name="Google Shape;227;p22"/>
          <p:cNvSpPr txBox="1"/>
          <p:nvPr>
            <p:ph idx="1" type="body"/>
          </p:nvPr>
        </p:nvSpPr>
        <p:spPr>
          <a:xfrm>
            <a:off x="1731400" y="1357250"/>
            <a:ext cx="2064000" cy="1677900"/>
          </a:xfrm>
          <a:prstGeom prst="rect">
            <a:avLst/>
          </a:prstGeom>
        </p:spPr>
        <p:txBody>
          <a:bodyPr anchorCtr="0" anchor="b" bIns="182875" lIns="164575" spcFirstLastPara="1" rIns="182875"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8" name="Google Shape;228;p22"/>
          <p:cNvSpPr txBox="1"/>
          <p:nvPr>
            <p:ph idx="2"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229" name="Google Shape;229;p22"/>
          <p:cNvSpPr txBox="1"/>
          <p:nvPr>
            <p:ph type="title"/>
          </p:nvPr>
        </p:nvSpPr>
        <p:spPr>
          <a:xfrm>
            <a:off x="3901625" y="389475"/>
            <a:ext cx="27873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230" name="Google Shape;230;p22"/>
          <p:cNvSpPr txBox="1"/>
          <p:nvPr>
            <p:ph idx="3" type="title"/>
          </p:nvPr>
        </p:nvSpPr>
        <p:spPr>
          <a:xfrm>
            <a:off x="3901625" y="2625650"/>
            <a:ext cx="35106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231" name="Google Shape;231;p22"/>
          <p:cNvSpPr txBox="1"/>
          <p:nvPr>
            <p:ph idx="4" type="title"/>
          </p:nvPr>
        </p:nvSpPr>
        <p:spPr>
          <a:xfrm>
            <a:off x="1731400" y="3144025"/>
            <a:ext cx="20640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232" name="Google Shape;232;p22"/>
          <p:cNvSpPr txBox="1"/>
          <p:nvPr>
            <p:ph idx="5" type="title"/>
          </p:nvPr>
        </p:nvSpPr>
        <p:spPr>
          <a:xfrm>
            <a:off x="6795150" y="389475"/>
            <a:ext cx="20640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233" name="Google Shape;233;p22"/>
          <p:cNvSpPr txBox="1"/>
          <p:nvPr>
            <p:ph idx="6" type="title"/>
          </p:nvPr>
        </p:nvSpPr>
        <p:spPr>
          <a:xfrm>
            <a:off x="7518450" y="2625650"/>
            <a:ext cx="13407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solidFill>
                  <a:schemeClr val="lt2"/>
                </a:solidFill>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234" name="Google Shape;234;p22"/>
          <p:cNvSpPr txBox="1"/>
          <p:nvPr>
            <p:ph idx="7"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235" name="Google Shape;235;p22"/>
          <p:cNvSpPr txBox="1"/>
          <p:nvPr>
            <p:ph idx="8"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 Alt 2">
  <p:cSld name="BLANK_1_1_1_1_1_1_1_1_1_1_1_1_1_1_1_1_1_3">
    <p:spTree>
      <p:nvGrpSpPr>
        <p:cNvPr id="236" name="Shape 236"/>
        <p:cNvGrpSpPr/>
        <p:nvPr/>
      </p:nvGrpSpPr>
      <p:grpSpPr>
        <a:xfrm>
          <a:off x="0" y="0"/>
          <a:ext cx="0" cy="0"/>
          <a:chOff x="0" y="0"/>
          <a:chExt cx="0" cy="0"/>
        </a:xfrm>
      </p:grpSpPr>
      <p:sp>
        <p:nvSpPr>
          <p:cNvPr id="237" name="Google Shape;237;p23"/>
          <p:cNvSpPr txBox="1"/>
          <p:nvPr>
            <p:ph idx="1" type="body"/>
          </p:nvPr>
        </p:nvSpPr>
        <p:spPr>
          <a:xfrm>
            <a:off x="1883800" y="2695375"/>
            <a:ext cx="1564500" cy="1273500"/>
          </a:xfrm>
          <a:prstGeom prst="rect">
            <a:avLst/>
          </a:prstGeom>
        </p:spPr>
        <p:txBody>
          <a:bodyPr anchorCtr="0" anchor="t" bIns="0" lIns="0" spcFirstLastPara="1" rIns="0" wrap="square" tIns="0">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38" name="Google Shape;238;p23"/>
          <p:cNvSpPr txBox="1"/>
          <p:nvPr>
            <p:ph idx="2" type="body"/>
          </p:nvPr>
        </p:nvSpPr>
        <p:spPr>
          <a:xfrm>
            <a:off x="3571625" y="2695375"/>
            <a:ext cx="1564500" cy="1273500"/>
          </a:xfrm>
          <a:prstGeom prst="rect">
            <a:avLst/>
          </a:prstGeom>
        </p:spPr>
        <p:txBody>
          <a:bodyPr anchorCtr="0" anchor="t" bIns="0" lIns="0" spcFirstLastPara="1" rIns="91425" wrap="square" tIns="0">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39" name="Google Shape;239;p23"/>
          <p:cNvSpPr txBox="1"/>
          <p:nvPr>
            <p:ph idx="3" type="body"/>
          </p:nvPr>
        </p:nvSpPr>
        <p:spPr>
          <a:xfrm>
            <a:off x="5500650" y="2695375"/>
            <a:ext cx="1564500" cy="1273500"/>
          </a:xfrm>
          <a:prstGeom prst="rect">
            <a:avLst/>
          </a:prstGeom>
        </p:spPr>
        <p:txBody>
          <a:bodyPr anchorCtr="0" anchor="t" bIns="0" lIns="0" spcFirstLastPara="1" rIns="0" wrap="square" tIns="0">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40" name="Google Shape;240;p23"/>
          <p:cNvSpPr txBox="1"/>
          <p:nvPr>
            <p:ph idx="4" type="body"/>
          </p:nvPr>
        </p:nvSpPr>
        <p:spPr>
          <a:xfrm>
            <a:off x="7188475" y="2695375"/>
            <a:ext cx="1564500" cy="1273500"/>
          </a:xfrm>
          <a:prstGeom prst="rect">
            <a:avLst/>
          </a:prstGeom>
        </p:spPr>
        <p:txBody>
          <a:bodyPr anchorCtr="0" anchor="t" bIns="0" lIns="0" spcFirstLastPara="1" rIns="91425" wrap="square" tIns="0">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41" name="Google Shape;241;p23"/>
          <p:cNvSpPr txBox="1"/>
          <p:nvPr>
            <p:ph idx="5" type="subTitle"/>
          </p:nvPr>
        </p:nvSpPr>
        <p:spPr>
          <a:xfrm>
            <a:off x="1883800" y="2406325"/>
            <a:ext cx="3207300" cy="1692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1200"/>
              <a:buFont typeface="Outfit"/>
              <a:buNone/>
              <a:defRPr>
                <a:latin typeface="Outfit"/>
                <a:ea typeface="Outfit"/>
                <a:cs typeface="Outfit"/>
                <a:sym typeface="Outfit"/>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242" name="Google Shape;242;p23"/>
          <p:cNvSpPr/>
          <p:nvPr>
            <p:ph idx="6" type="pic"/>
          </p:nvPr>
        </p:nvSpPr>
        <p:spPr>
          <a:xfrm>
            <a:off x="1731400" y="967275"/>
            <a:ext cx="2064000" cy="1273500"/>
          </a:xfrm>
          <a:prstGeom prst="round2DiagRect">
            <a:avLst>
              <a:gd fmla="val 0" name="adj1"/>
              <a:gd fmla="val 16572" name="adj2"/>
            </a:avLst>
          </a:prstGeom>
          <a:noFill/>
          <a:ln>
            <a:noFill/>
          </a:ln>
        </p:spPr>
      </p:sp>
      <p:sp>
        <p:nvSpPr>
          <p:cNvPr id="243" name="Google Shape;243;p23"/>
          <p:cNvSpPr/>
          <p:nvPr>
            <p:ph idx="7" type="pic"/>
          </p:nvPr>
        </p:nvSpPr>
        <p:spPr>
          <a:xfrm>
            <a:off x="5348325" y="967275"/>
            <a:ext cx="2064000" cy="1273500"/>
          </a:xfrm>
          <a:prstGeom prst="round2DiagRect">
            <a:avLst>
              <a:gd fmla="val 0" name="adj1"/>
              <a:gd fmla="val 16572" name="adj2"/>
            </a:avLst>
          </a:prstGeom>
          <a:noFill/>
          <a:ln>
            <a:noFill/>
          </a:ln>
        </p:spPr>
      </p:sp>
      <p:sp>
        <p:nvSpPr>
          <p:cNvPr id="244" name="Google Shape;244;p23"/>
          <p:cNvSpPr txBox="1"/>
          <p:nvPr>
            <p:ph idx="8" type="subTitle"/>
          </p:nvPr>
        </p:nvSpPr>
        <p:spPr>
          <a:xfrm>
            <a:off x="5500650" y="2406325"/>
            <a:ext cx="3207300" cy="1692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lt1"/>
              </a:buClr>
              <a:buSzPts val="1200"/>
              <a:buFont typeface="Outfit"/>
              <a:buNone/>
              <a:defRPr>
                <a:latin typeface="Outfit"/>
                <a:ea typeface="Outfit"/>
                <a:cs typeface="Outfit"/>
                <a:sym typeface="Outfit"/>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245" name="Google Shape;245;p23"/>
          <p:cNvSpPr txBox="1"/>
          <p:nvPr>
            <p:ph type="title"/>
          </p:nvPr>
        </p:nvSpPr>
        <p:spPr>
          <a:xfrm>
            <a:off x="284775" y="282900"/>
            <a:ext cx="7851300" cy="4764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246" name="Google Shape;246;p23"/>
          <p:cNvSpPr txBox="1"/>
          <p:nvPr>
            <p:ph idx="9"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247" name="Google Shape;247;p23"/>
          <p:cNvSpPr txBox="1"/>
          <p:nvPr>
            <p:ph idx="13"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storyboards">
  <p:cSld name="CUSTOM">
    <p:bg>
      <p:bgPr>
        <a:solidFill>
          <a:schemeClr val="lt2"/>
        </a:solidFill>
      </p:bgPr>
    </p:bg>
    <p:spTree>
      <p:nvGrpSpPr>
        <p:cNvPr id="248" name="Shape 248"/>
        <p:cNvGrpSpPr/>
        <p:nvPr/>
      </p:nvGrpSpPr>
      <p:grpSpPr>
        <a:xfrm>
          <a:off x="0" y="0"/>
          <a:ext cx="0" cy="0"/>
          <a:chOff x="0" y="0"/>
          <a:chExt cx="0" cy="0"/>
        </a:xfrm>
      </p:grpSpPr>
      <p:sp>
        <p:nvSpPr>
          <p:cNvPr id="249" name="Google Shape;249;p24"/>
          <p:cNvSpPr txBox="1"/>
          <p:nvPr>
            <p:ph idx="1" type="subTitle"/>
          </p:nvPr>
        </p:nvSpPr>
        <p:spPr>
          <a:xfrm>
            <a:off x="6794975" y="3103750"/>
            <a:ext cx="2064000" cy="530100"/>
          </a:xfrm>
          <a:prstGeom prst="rect">
            <a:avLst/>
          </a:prstGeom>
        </p:spPr>
        <p:txBody>
          <a:bodyPr anchorCtr="0" anchor="t" bIns="182875" lIns="182875" spcFirstLastPara="1" rIns="182875" wrap="square" tIns="182875">
            <a:noAutofit/>
          </a:bodyPr>
          <a:lstStyle>
            <a:lvl1pPr lvl="0">
              <a:lnSpc>
                <a:spcPct val="90000"/>
              </a:lnSpc>
              <a:spcBef>
                <a:spcPts val="0"/>
              </a:spcBef>
              <a:spcAft>
                <a:spcPts val="0"/>
              </a:spcAft>
              <a:buNone/>
              <a:defRPr/>
            </a:lvl1pPr>
            <a:lvl2pPr lvl="1">
              <a:spcBef>
                <a:spcPts val="0"/>
              </a:spcBef>
              <a:spcAft>
                <a:spcPts val="0"/>
              </a:spcAft>
              <a:buClr>
                <a:schemeClr val="lt1"/>
              </a:buClr>
              <a:buSzPts val="1200"/>
              <a:buNone/>
              <a:defRPr/>
            </a:lvl2pPr>
            <a:lvl3pPr lvl="2">
              <a:spcBef>
                <a:spcPts val="0"/>
              </a:spcBef>
              <a:spcAft>
                <a:spcPts val="0"/>
              </a:spcAft>
              <a:buClr>
                <a:schemeClr val="lt1"/>
              </a:buClr>
              <a:buSzPts val="1200"/>
              <a:buNone/>
              <a:defRPr/>
            </a:lvl3pPr>
            <a:lvl4pPr lvl="3">
              <a:spcBef>
                <a:spcPts val="0"/>
              </a:spcBef>
              <a:spcAft>
                <a:spcPts val="0"/>
              </a:spcAft>
              <a:buClr>
                <a:schemeClr val="lt1"/>
              </a:buClr>
              <a:buSzPts val="1200"/>
              <a:buNone/>
              <a:defRPr/>
            </a:lvl4pPr>
            <a:lvl5pPr lvl="4">
              <a:spcBef>
                <a:spcPts val="0"/>
              </a:spcBef>
              <a:spcAft>
                <a:spcPts val="0"/>
              </a:spcAft>
              <a:buClr>
                <a:schemeClr val="lt1"/>
              </a:buClr>
              <a:buSzPts val="1200"/>
              <a:buNone/>
              <a:defRPr/>
            </a:lvl5pPr>
            <a:lvl6pPr lvl="5">
              <a:spcBef>
                <a:spcPts val="0"/>
              </a:spcBef>
              <a:spcAft>
                <a:spcPts val="0"/>
              </a:spcAft>
              <a:buClr>
                <a:schemeClr val="lt1"/>
              </a:buClr>
              <a:buSzPts val="1200"/>
              <a:buNone/>
              <a:defRPr/>
            </a:lvl6pPr>
            <a:lvl7pPr lvl="6">
              <a:spcBef>
                <a:spcPts val="0"/>
              </a:spcBef>
              <a:spcAft>
                <a:spcPts val="0"/>
              </a:spcAft>
              <a:buClr>
                <a:schemeClr val="lt1"/>
              </a:buClr>
              <a:buSzPts val="1200"/>
              <a:buNone/>
              <a:defRPr/>
            </a:lvl7pPr>
            <a:lvl8pPr lvl="7">
              <a:spcBef>
                <a:spcPts val="0"/>
              </a:spcBef>
              <a:spcAft>
                <a:spcPts val="0"/>
              </a:spcAft>
              <a:buClr>
                <a:schemeClr val="lt1"/>
              </a:buClr>
              <a:buSzPts val="1200"/>
              <a:buNone/>
              <a:defRPr/>
            </a:lvl8pPr>
            <a:lvl9pPr lvl="8">
              <a:spcBef>
                <a:spcPts val="0"/>
              </a:spcBef>
              <a:spcAft>
                <a:spcPts val="0"/>
              </a:spcAft>
              <a:buClr>
                <a:schemeClr val="lt1"/>
              </a:buClr>
              <a:buSzPts val="1200"/>
              <a:buNone/>
              <a:defRPr/>
            </a:lvl9pPr>
          </a:lstStyle>
          <a:p/>
        </p:txBody>
      </p:sp>
      <p:sp>
        <p:nvSpPr>
          <p:cNvPr id="250" name="Google Shape;250;p24"/>
          <p:cNvSpPr/>
          <p:nvPr>
            <p:ph idx="2" type="pic"/>
          </p:nvPr>
        </p:nvSpPr>
        <p:spPr>
          <a:xfrm>
            <a:off x="2455025" y="1980250"/>
            <a:ext cx="2064000" cy="1122300"/>
          </a:xfrm>
          <a:prstGeom prst="round2SameRect">
            <a:avLst>
              <a:gd fmla="val 16667" name="adj1"/>
              <a:gd fmla="val 0" name="adj2"/>
            </a:avLst>
          </a:prstGeom>
          <a:noFill/>
          <a:ln>
            <a:noFill/>
          </a:ln>
        </p:spPr>
      </p:sp>
      <p:sp>
        <p:nvSpPr>
          <p:cNvPr id="251" name="Google Shape;251;p24"/>
          <p:cNvSpPr txBox="1"/>
          <p:nvPr>
            <p:ph idx="3" type="subTitle"/>
          </p:nvPr>
        </p:nvSpPr>
        <p:spPr>
          <a:xfrm>
            <a:off x="2455025" y="3103750"/>
            <a:ext cx="2064000" cy="530100"/>
          </a:xfrm>
          <a:prstGeom prst="rect">
            <a:avLst/>
          </a:prstGeom>
        </p:spPr>
        <p:txBody>
          <a:bodyPr anchorCtr="0" anchor="t" bIns="182875" lIns="182875" spcFirstLastPara="1" rIns="182875" wrap="square" tIns="182875">
            <a:noAutofit/>
          </a:bodyPr>
          <a:lstStyle>
            <a:lvl1pPr lvl="0">
              <a:lnSpc>
                <a:spcPct val="90000"/>
              </a:lnSpc>
              <a:spcBef>
                <a:spcPts val="0"/>
              </a:spcBef>
              <a:spcAft>
                <a:spcPts val="0"/>
              </a:spcAft>
              <a:buNone/>
              <a:defRPr/>
            </a:lvl1pPr>
            <a:lvl2pPr lvl="1">
              <a:spcBef>
                <a:spcPts val="0"/>
              </a:spcBef>
              <a:spcAft>
                <a:spcPts val="0"/>
              </a:spcAft>
              <a:buClr>
                <a:schemeClr val="lt1"/>
              </a:buClr>
              <a:buSzPts val="1200"/>
              <a:buNone/>
              <a:defRPr/>
            </a:lvl2pPr>
            <a:lvl3pPr lvl="2">
              <a:spcBef>
                <a:spcPts val="0"/>
              </a:spcBef>
              <a:spcAft>
                <a:spcPts val="0"/>
              </a:spcAft>
              <a:buClr>
                <a:schemeClr val="lt1"/>
              </a:buClr>
              <a:buSzPts val="1200"/>
              <a:buNone/>
              <a:defRPr/>
            </a:lvl3pPr>
            <a:lvl4pPr lvl="3">
              <a:spcBef>
                <a:spcPts val="0"/>
              </a:spcBef>
              <a:spcAft>
                <a:spcPts val="0"/>
              </a:spcAft>
              <a:buClr>
                <a:schemeClr val="lt1"/>
              </a:buClr>
              <a:buSzPts val="1200"/>
              <a:buNone/>
              <a:defRPr/>
            </a:lvl4pPr>
            <a:lvl5pPr lvl="4">
              <a:spcBef>
                <a:spcPts val="0"/>
              </a:spcBef>
              <a:spcAft>
                <a:spcPts val="0"/>
              </a:spcAft>
              <a:buClr>
                <a:schemeClr val="lt1"/>
              </a:buClr>
              <a:buSzPts val="1200"/>
              <a:buNone/>
              <a:defRPr/>
            </a:lvl5pPr>
            <a:lvl6pPr lvl="5">
              <a:spcBef>
                <a:spcPts val="0"/>
              </a:spcBef>
              <a:spcAft>
                <a:spcPts val="0"/>
              </a:spcAft>
              <a:buClr>
                <a:schemeClr val="lt1"/>
              </a:buClr>
              <a:buSzPts val="1200"/>
              <a:buNone/>
              <a:defRPr/>
            </a:lvl6pPr>
            <a:lvl7pPr lvl="6">
              <a:spcBef>
                <a:spcPts val="0"/>
              </a:spcBef>
              <a:spcAft>
                <a:spcPts val="0"/>
              </a:spcAft>
              <a:buClr>
                <a:schemeClr val="lt1"/>
              </a:buClr>
              <a:buSzPts val="1200"/>
              <a:buNone/>
              <a:defRPr/>
            </a:lvl7pPr>
            <a:lvl8pPr lvl="7">
              <a:spcBef>
                <a:spcPts val="0"/>
              </a:spcBef>
              <a:spcAft>
                <a:spcPts val="0"/>
              </a:spcAft>
              <a:buClr>
                <a:schemeClr val="lt1"/>
              </a:buClr>
              <a:buSzPts val="1200"/>
              <a:buNone/>
              <a:defRPr/>
            </a:lvl8pPr>
            <a:lvl9pPr lvl="8">
              <a:spcBef>
                <a:spcPts val="0"/>
              </a:spcBef>
              <a:spcAft>
                <a:spcPts val="0"/>
              </a:spcAft>
              <a:buClr>
                <a:schemeClr val="lt1"/>
              </a:buClr>
              <a:buSzPts val="1200"/>
              <a:buNone/>
              <a:defRPr/>
            </a:lvl9pPr>
          </a:lstStyle>
          <a:p/>
        </p:txBody>
      </p:sp>
      <p:sp>
        <p:nvSpPr>
          <p:cNvPr id="252" name="Google Shape;252;p24"/>
          <p:cNvSpPr/>
          <p:nvPr>
            <p:ph idx="4" type="pic"/>
          </p:nvPr>
        </p:nvSpPr>
        <p:spPr>
          <a:xfrm>
            <a:off x="4625000" y="1980250"/>
            <a:ext cx="2064000" cy="1122300"/>
          </a:xfrm>
          <a:prstGeom prst="round2SameRect">
            <a:avLst>
              <a:gd fmla="val 16667" name="adj1"/>
              <a:gd fmla="val 0" name="adj2"/>
            </a:avLst>
          </a:prstGeom>
          <a:noFill/>
          <a:ln>
            <a:noFill/>
          </a:ln>
        </p:spPr>
      </p:sp>
      <p:sp>
        <p:nvSpPr>
          <p:cNvPr id="253" name="Google Shape;253;p24"/>
          <p:cNvSpPr txBox="1"/>
          <p:nvPr>
            <p:ph idx="5" type="subTitle"/>
          </p:nvPr>
        </p:nvSpPr>
        <p:spPr>
          <a:xfrm>
            <a:off x="4625000" y="3103750"/>
            <a:ext cx="2064000" cy="530100"/>
          </a:xfrm>
          <a:prstGeom prst="rect">
            <a:avLst/>
          </a:prstGeom>
        </p:spPr>
        <p:txBody>
          <a:bodyPr anchorCtr="0" anchor="t" bIns="182875" lIns="182875" spcFirstLastPara="1" rIns="182875" wrap="square" tIns="182875">
            <a:noAutofit/>
          </a:bodyPr>
          <a:lstStyle>
            <a:lvl1pPr lvl="0">
              <a:lnSpc>
                <a:spcPct val="90000"/>
              </a:lnSpc>
              <a:spcBef>
                <a:spcPts val="0"/>
              </a:spcBef>
              <a:spcAft>
                <a:spcPts val="0"/>
              </a:spcAft>
              <a:buNone/>
              <a:defRPr/>
            </a:lvl1pPr>
            <a:lvl2pPr lvl="1">
              <a:spcBef>
                <a:spcPts val="0"/>
              </a:spcBef>
              <a:spcAft>
                <a:spcPts val="0"/>
              </a:spcAft>
              <a:buClr>
                <a:schemeClr val="lt1"/>
              </a:buClr>
              <a:buSzPts val="1200"/>
              <a:buNone/>
              <a:defRPr/>
            </a:lvl2pPr>
            <a:lvl3pPr lvl="2">
              <a:spcBef>
                <a:spcPts val="0"/>
              </a:spcBef>
              <a:spcAft>
                <a:spcPts val="0"/>
              </a:spcAft>
              <a:buClr>
                <a:schemeClr val="lt1"/>
              </a:buClr>
              <a:buSzPts val="1200"/>
              <a:buNone/>
              <a:defRPr/>
            </a:lvl3pPr>
            <a:lvl4pPr lvl="3">
              <a:spcBef>
                <a:spcPts val="0"/>
              </a:spcBef>
              <a:spcAft>
                <a:spcPts val="0"/>
              </a:spcAft>
              <a:buClr>
                <a:schemeClr val="lt1"/>
              </a:buClr>
              <a:buSzPts val="1200"/>
              <a:buNone/>
              <a:defRPr/>
            </a:lvl4pPr>
            <a:lvl5pPr lvl="4">
              <a:spcBef>
                <a:spcPts val="0"/>
              </a:spcBef>
              <a:spcAft>
                <a:spcPts val="0"/>
              </a:spcAft>
              <a:buClr>
                <a:schemeClr val="lt1"/>
              </a:buClr>
              <a:buSzPts val="1200"/>
              <a:buNone/>
              <a:defRPr/>
            </a:lvl5pPr>
            <a:lvl6pPr lvl="5">
              <a:spcBef>
                <a:spcPts val="0"/>
              </a:spcBef>
              <a:spcAft>
                <a:spcPts val="0"/>
              </a:spcAft>
              <a:buClr>
                <a:schemeClr val="lt1"/>
              </a:buClr>
              <a:buSzPts val="1200"/>
              <a:buNone/>
              <a:defRPr/>
            </a:lvl6pPr>
            <a:lvl7pPr lvl="6">
              <a:spcBef>
                <a:spcPts val="0"/>
              </a:spcBef>
              <a:spcAft>
                <a:spcPts val="0"/>
              </a:spcAft>
              <a:buClr>
                <a:schemeClr val="lt1"/>
              </a:buClr>
              <a:buSzPts val="1200"/>
              <a:buNone/>
              <a:defRPr/>
            </a:lvl7pPr>
            <a:lvl8pPr lvl="7">
              <a:spcBef>
                <a:spcPts val="0"/>
              </a:spcBef>
              <a:spcAft>
                <a:spcPts val="0"/>
              </a:spcAft>
              <a:buClr>
                <a:schemeClr val="lt1"/>
              </a:buClr>
              <a:buSzPts val="1200"/>
              <a:buNone/>
              <a:defRPr/>
            </a:lvl8pPr>
            <a:lvl9pPr lvl="8">
              <a:spcBef>
                <a:spcPts val="0"/>
              </a:spcBef>
              <a:spcAft>
                <a:spcPts val="0"/>
              </a:spcAft>
              <a:buClr>
                <a:schemeClr val="lt1"/>
              </a:buClr>
              <a:buSzPts val="1200"/>
              <a:buNone/>
              <a:defRPr/>
            </a:lvl9pPr>
          </a:lstStyle>
          <a:p/>
        </p:txBody>
      </p:sp>
      <p:sp>
        <p:nvSpPr>
          <p:cNvPr id="254" name="Google Shape;254;p24"/>
          <p:cNvSpPr/>
          <p:nvPr>
            <p:ph idx="6" type="pic"/>
          </p:nvPr>
        </p:nvSpPr>
        <p:spPr>
          <a:xfrm>
            <a:off x="285050" y="1980250"/>
            <a:ext cx="2064000" cy="1122300"/>
          </a:xfrm>
          <a:prstGeom prst="round2SameRect">
            <a:avLst>
              <a:gd fmla="val 16667" name="adj1"/>
              <a:gd fmla="val 0" name="adj2"/>
            </a:avLst>
          </a:prstGeom>
          <a:noFill/>
          <a:ln>
            <a:noFill/>
          </a:ln>
        </p:spPr>
      </p:sp>
      <p:sp>
        <p:nvSpPr>
          <p:cNvPr id="255" name="Google Shape;255;p24"/>
          <p:cNvSpPr txBox="1"/>
          <p:nvPr>
            <p:ph type="title"/>
          </p:nvPr>
        </p:nvSpPr>
        <p:spPr>
          <a:xfrm>
            <a:off x="284775" y="282900"/>
            <a:ext cx="7851300" cy="4764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256" name="Google Shape;256;p24"/>
          <p:cNvSpPr txBox="1"/>
          <p:nvPr>
            <p:ph idx="7" type="body"/>
          </p:nvPr>
        </p:nvSpPr>
        <p:spPr>
          <a:xfrm>
            <a:off x="284750" y="3862050"/>
            <a:ext cx="2064000" cy="8886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57" name="Google Shape;257;p24"/>
          <p:cNvSpPr txBox="1"/>
          <p:nvPr>
            <p:ph idx="8" type="subTitle"/>
          </p:nvPr>
        </p:nvSpPr>
        <p:spPr>
          <a:xfrm>
            <a:off x="285050" y="3103750"/>
            <a:ext cx="2064000" cy="530100"/>
          </a:xfrm>
          <a:prstGeom prst="rect">
            <a:avLst/>
          </a:prstGeom>
        </p:spPr>
        <p:txBody>
          <a:bodyPr anchorCtr="0" anchor="t" bIns="182875" lIns="182875" spcFirstLastPara="1" rIns="182875" wrap="square" tIns="182875">
            <a:noAutofit/>
          </a:bodyPr>
          <a:lstStyle>
            <a:lvl1pPr lvl="0">
              <a:lnSpc>
                <a:spcPct val="90000"/>
              </a:lnSpc>
              <a:spcBef>
                <a:spcPts val="0"/>
              </a:spcBef>
              <a:spcAft>
                <a:spcPts val="0"/>
              </a:spcAft>
              <a:buNone/>
              <a:defRPr/>
            </a:lvl1pPr>
            <a:lvl2pPr lvl="1">
              <a:spcBef>
                <a:spcPts val="0"/>
              </a:spcBef>
              <a:spcAft>
                <a:spcPts val="0"/>
              </a:spcAft>
              <a:buClr>
                <a:schemeClr val="lt1"/>
              </a:buClr>
              <a:buSzPts val="1200"/>
              <a:buNone/>
              <a:defRPr/>
            </a:lvl2pPr>
            <a:lvl3pPr lvl="2">
              <a:spcBef>
                <a:spcPts val="0"/>
              </a:spcBef>
              <a:spcAft>
                <a:spcPts val="0"/>
              </a:spcAft>
              <a:buClr>
                <a:schemeClr val="lt1"/>
              </a:buClr>
              <a:buSzPts val="1200"/>
              <a:buNone/>
              <a:defRPr/>
            </a:lvl3pPr>
            <a:lvl4pPr lvl="3">
              <a:spcBef>
                <a:spcPts val="0"/>
              </a:spcBef>
              <a:spcAft>
                <a:spcPts val="0"/>
              </a:spcAft>
              <a:buClr>
                <a:schemeClr val="lt1"/>
              </a:buClr>
              <a:buSzPts val="1200"/>
              <a:buNone/>
              <a:defRPr/>
            </a:lvl4pPr>
            <a:lvl5pPr lvl="4">
              <a:spcBef>
                <a:spcPts val="0"/>
              </a:spcBef>
              <a:spcAft>
                <a:spcPts val="0"/>
              </a:spcAft>
              <a:buClr>
                <a:schemeClr val="lt1"/>
              </a:buClr>
              <a:buSzPts val="1200"/>
              <a:buNone/>
              <a:defRPr/>
            </a:lvl5pPr>
            <a:lvl6pPr lvl="5">
              <a:spcBef>
                <a:spcPts val="0"/>
              </a:spcBef>
              <a:spcAft>
                <a:spcPts val="0"/>
              </a:spcAft>
              <a:buClr>
                <a:schemeClr val="lt1"/>
              </a:buClr>
              <a:buSzPts val="1200"/>
              <a:buNone/>
              <a:defRPr/>
            </a:lvl6pPr>
            <a:lvl7pPr lvl="6">
              <a:spcBef>
                <a:spcPts val="0"/>
              </a:spcBef>
              <a:spcAft>
                <a:spcPts val="0"/>
              </a:spcAft>
              <a:buClr>
                <a:schemeClr val="lt1"/>
              </a:buClr>
              <a:buSzPts val="1200"/>
              <a:buNone/>
              <a:defRPr/>
            </a:lvl7pPr>
            <a:lvl8pPr lvl="7">
              <a:spcBef>
                <a:spcPts val="0"/>
              </a:spcBef>
              <a:spcAft>
                <a:spcPts val="0"/>
              </a:spcAft>
              <a:buClr>
                <a:schemeClr val="lt1"/>
              </a:buClr>
              <a:buSzPts val="1200"/>
              <a:buNone/>
              <a:defRPr/>
            </a:lvl8pPr>
            <a:lvl9pPr lvl="8">
              <a:spcBef>
                <a:spcPts val="0"/>
              </a:spcBef>
              <a:spcAft>
                <a:spcPts val="0"/>
              </a:spcAft>
              <a:buClr>
                <a:schemeClr val="lt1"/>
              </a:buClr>
              <a:buSzPts val="1200"/>
              <a:buNone/>
              <a:defRPr/>
            </a:lvl9pPr>
          </a:lstStyle>
          <a:p/>
        </p:txBody>
      </p:sp>
      <p:sp>
        <p:nvSpPr>
          <p:cNvPr id="258" name="Google Shape;258;p24"/>
          <p:cNvSpPr txBox="1"/>
          <p:nvPr>
            <p:ph idx="9" type="body"/>
          </p:nvPr>
        </p:nvSpPr>
        <p:spPr>
          <a:xfrm>
            <a:off x="2454725" y="3862050"/>
            <a:ext cx="2064000" cy="8886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59" name="Google Shape;259;p24"/>
          <p:cNvSpPr txBox="1"/>
          <p:nvPr>
            <p:ph idx="13" type="body"/>
          </p:nvPr>
        </p:nvSpPr>
        <p:spPr>
          <a:xfrm>
            <a:off x="4624700" y="3862050"/>
            <a:ext cx="2064000" cy="8886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60" name="Google Shape;260;p24"/>
          <p:cNvSpPr txBox="1"/>
          <p:nvPr>
            <p:ph idx="14" type="body"/>
          </p:nvPr>
        </p:nvSpPr>
        <p:spPr>
          <a:xfrm>
            <a:off x="6794675" y="3862050"/>
            <a:ext cx="2064000" cy="8886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61" name="Google Shape;261;p24"/>
          <p:cNvSpPr/>
          <p:nvPr>
            <p:ph idx="15" type="pic"/>
          </p:nvPr>
        </p:nvSpPr>
        <p:spPr>
          <a:xfrm>
            <a:off x="6794975" y="1980250"/>
            <a:ext cx="2064000" cy="1122300"/>
          </a:xfrm>
          <a:prstGeom prst="round2SameRect">
            <a:avLst>
              <a:gd fmla="val 16667" name="adj1"/>
              <a:gd fmla="val 0" name="adj2"/>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3">
  <p:cSld name="CUSTOM_3">
    <p:bg>
      <p:bgPr>
        <a:solidFill>
          <a:schemeClr val="lt2"/>
        </a:solidFill>
      </p:bgPr>
    </p:bg>
    <p:spTree>
      <p:nvGrpSpPr>
        <p:cNvPr id="262" name="Shape 262"/>
        <p:cNvGrpSpPr/>
        <p:nvPr/>
      </p:nvGrpSpPr>
      <p:grpSpPr>
        <a:xfrm>
          <a:off x="0" y="0"/>
          <a:ext cx="0" cy="0"/>
          <a:chOff x="0" y="0"/>
          <a:chExt cx="0" cy="0"/>
        </a:xfrm>
      </p:grpSpPr>
      <p:sp>
        <p:nvSpPr>
          <p:cNvPr id="263" name="Google Shape;263;p25"/>
          <p:cNvSpPr/>
          <p:nvPr>
            <p:ph idx="2" type="pic"/>
          </p:nvPr>
        </p:nvSpPr>
        <p:spPr>
          <a:xfrm>
            <a:off x="5965025" y="3740450"/>
            <a:ext cx="2894400" cy="1116900"/>
          </a:xfrm>
          <a:prstGeom prst="roundRect">
            <a:avLst>
              <a:gd fmla="val 13273" name="adj"/>
            </a:avLst>
          </a:prstGeom>
          <a:noFill/>
          <a:ln>
            <a:noFill/>
          </a:ln>
        </p:spPr>
      </p:sp>
      <p:sp>
        <p:nvSpPr>
          <p:cNvPr id="264" name="Google Shape;264;p25"/>
          <p:cNvSpPr/>
          <p:nvPr/>
        </p:nvSpPr>
        <p:spPr>
          <a:xfrm flipH="1" rot="10800000">
            <a:off x="575775" y="282975"/>
            <a:ext cx="7992600" cy="3457500"/>
          </a:xfrm>
          <a:prstGeom prst="round2DiagRect">
            <a:avLst>
              <a:gd fmla="val 9463"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265" name="Google Shape;265;p25"/>
          <p:cNvSpPr/>
          <p:nvPr/>
        </p:nvSpPr>
        <p:spPr>
          <a:xfrm flipH="1" rot="10800000">
            <a:off x="575775" y="3740475"/>
            <a:ext cx="5389200" cy="1116900"/>
          </a:xfrm>
          <a:prstGeom prst="round2DiagRect">
            <a:avLst>
              <a:gd fmla="val 16002"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266" name="Google Shape;266;p25"/>
          <p:cNvSpPr/>
          <p:nvPr/>
        </p:nvSpPr>
        <p:spPr>
          <a:xfrm rot="10800000">
            <a:off x="284775" y="282975"/>
            <a:ext cx="291000" cy="45744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267" name="Google Shape;267;p25"/>
          <p:cNvSpPr/>
          <p:nvPr/>
        </p:nvSpPr>
        <p:spPr>
          <a:xfrm rot="10800000">
            <a:off x="8568225" y="282900"/>
            <a:ext cx="291000" cy="3457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268" name="Google Shape;268;p25"/>
          <p:cNvSpPr txBox="1"/>
          <p:nvPr>
            <p:ph type="title"/>
          </p:nvPr>
        </p:nvSpPr>
        <p:spPr>
          <a:xfrm>
            <a:off x="917100" y="528525"/>
            <a:ext cx="7337100" cy="2912100"/>
          </a:xfrm>
          <a:prstGeom prst="rect">
            <a:avLst/>
          </a:prstGeom>
        </p:spPr>
        <p:txBody>
          <a:bodyPr anchorCtr="0" anchor="t"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69" name="Google Shape;269;p25"/>
          <p:cNvSpPr txBox="1"/>
          <p:nvPr>
            <p:ph idx="1" type="subTitle"/>
          </p:nvPr>
        </p:nvSpPr>
        <p:spPr>
          <a:xfrm>
            <a:off x="917100" y="3989175"/>
            <a:ext cx="4625100" cy="597900"/>
          </a:xfrm>
          <a:prstGeom prst="rect">
            <a:avLst/>
          </a:prstGeom>
        </p:spPr>
        <p:txBody>
          <a:bodyPr anchorCtr="0" anchor="t" bIns="0" lIns="0" spcFirstLastPara="1" rIns="0" wrap="square" tIns="0">
            <a:noAutofit/>
          </a:bodyPr>
          <a:lstStyle>
            <a:lvl1pPr lvl="0">
              <a:spcBef>
                <a:spcPts val="0"/>
              </a:spcBef>
              <a:spcAft>
                <a:spcPts val="0"/>
              </a:spcAft>
              <a:buSzPts val="1800"/>
              <a:buFont typeface="Outfit"/>
              <a:buNone/>
              <a:defRPr sz="1800">
                <a:latin typeface="Outfit"/>
                <a:ea typeface="Outfit"/>
                <a:cs typeface="Outfit"/>
                <a:sym typeface="Outfit"/>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ards - Alt 1">
  <p:cSld name="CUSTOM_4">
    <p:bg>
      <p:bgPr>
        <a:solidFill>
          <a:schemeClr val="lt2"/>
        </a:solidFill>
      </p:bgPr>
    </p:bg>
    <p:spTree>
      <p:nvGrpSpPr>
        <p:cNvPr id="270" name="Shape 270"/>
        <p:cNvGrpSpPr/>
        <p:nvPr/>
      </p:nvGrpSpPr>
      <p:grpSpPr>
        <a:xfrm>
          <a:off x="0" y="0"/>
          <a:ext cx="0" cy="0"/>
          <a:chOff x="0" y="0"/>
          <a:chExt cx="0" cy="0"/>
        </a:xfrm>
      </p:grpSpPr>
      <p:sp>
        <p:nvSpPr>
          <p:cNvPr id="271" name="Google Shape;271;p26"/>
          <p:cNvSpPr/>
          <p:nvPr>
            <p:ph idx="2" type="pic"/>
          </p:nvPr>
        </p:nvSpPr>
        <p:spPr>
          <a:xfrm>
            <a:off x="717825" y="2478076"/>
            <a:ext cx="1197900" cy="1197900"/>
          </a:xfrm>
          <a:prstGeom prst="ellipse">
            <a:avLst/>
          </a:prstGeom>
          <a:noFill/>
          <a:ln cap="flat" cmpd="sng" w="9525">
            <a:solidFill>
              <a:schemeClr val="lt2"/>
            </a:solidFill>
            <a:prstDash val="solid"/>
            <a:round/>
            <a:headEnd len="sm" w="sm" type="none"/>
            <a:tailEnd len="sm" w="sm" type="none"/>
          </a:ln>
        </p:spPr>
      </p:sp>
      <p:sp>
        <p:nvSpPr>
          <p:cNvPr id="272" name="Google Shape;272;p26"/>
          <p:cNvSpPr/>
          <p:nvPr>
            <p:ph idx="3" type="pic"/>
          </p:nvPr>
        </p:nvSpPr>
        <p:spPr>
          <a:xfrm>
            <a:off x="2887875" y="2478076"/>
            <a:ext cx="1197900" cy="1197900"/>
          </a:xfrm>
          <a:prstGeom prst="ellipse">
            <a:avLst/>
          </a:prstGeom>
          <a:noFill/>
          <a:ln cap="flat" cmpd="sng" w="9525">
            <a:solidFill>
              <a:schemeClr val="lt2"/>
            </a:solidFill>
            <a:prstDash val="solid"/>
            <a:round/>
            <a:headEnd len="sm" w="sm" type="none"/>
            <a:tailEnd len="sm" w="sm" type="none"/>
          </a:ln>
        </p:spPr>
      </p:sp>
      <p:sp>
        <p:nvSpPr>
          <p:cNvPr id="273" name="Google Shape;273;p26"/>
          <p:cNvSpPr/>
          <p:nvPr>
            <p:ph idx="4" type="pic"/>
          </p:nvPr>
        </p:nvSpPr>
        <p:spPr>
          <a:xfrm>
            <a:off x="5057925" y="2478076"/>
            <a:ext cx="1197900" cy="1197900"/>
          </a:xfrm>
          <a:prstGeom prst="ellipse">
            <a:avLst/>
          </a:prstGeom>
          <a:noFill/>
          <a:ln cap="flat" cmpd="sng" w="9525">
            <a:solidFill>
              <a:schemeClr val="lt2"/>
            </a:solidFill>
            <a:prstDash val="solid"/>
            <a:round/>
            <a:headEnd len="sm" w="sm" type="none"/>
            <a:tailEnd len="sm" w="sm" type="none"/>
          </a:ln>
        </p:spPr>
      </p:sp>
      <p:sp>
        <p:nvSpPr>
          <p:cNvPr id="274" name="Google Shape;274;p26"/>
          <p:cNvSpPr/>
          <p:nvPr>
            <p:ph idx="5" type="pic"/>
          </p:nvPr>
        </p:nvSpPr>
        <p:spPr>
          <a:xfrm>
            <a:off x="7227975" y="2478076"/>
            <a:ext cx="1197900" cy="1197900"/>
          </a:xfrm>
          <a:prstGeom prst="ellipse">
            <a:avLst/>
          </a:prstGeom>
          <a:noFill/>
          <a:ln cap="flat" cmpd="sng" w="9525">
            <a:solidFill>
              <a:schemeClr val="lt2"/>
            </a:solidFill>
            <a:prstDash val="solid"/>
            <a:round/>
            <a:headEnd len="sm" w="sm" type="none"/>
            <a:tailEnd len="sm" w="sm" type="none"/>
          </a:ln>
        </p:spPr>
      </p:sp>
      <p:sp>
        <p:nvSpPr>
          <p:cNvPr id="275" name="Google Shape;275;p26"/>
          <p:cNvSpPr txBox="1"/>
          <p:nvPr>
            <p:ph idx="1" type="subTitle"/>
          </p:nvPr>
        </p:nvSpPr>
        <p:spPr>
          <a:xfrm>
            <a:off x="284775" y="1675050"/>
            <a:ext cx="1933800" cy="558600"/>
          </a:xfrm>
          <a:prstGeom prst="rect">
            <a:avLst/>
          </a:prstGeom>
        </p:spPr>
        <p:txBody>
          <a:bodyPr anchorCtr="0" anchor="t" bIns="0" lIns="182875" spcFirstLastPara="1" rIns="182875" wrap="square" tIns="182875">
            <a:noAutofit/>
          </a:bodyPr>
          <a:lstStyle>
            <a:lvl1pPr lvl="0">
              <a:lnSpc>
                <a:spcPct val="90000"/>
              </a:lnSpc>
              <a:spcBef>
                <a:spcPts val="0"/>
              </a:spcBef>
              <a:spcAft>
                <a:spcPts val="0"/>
              </a:spcAft>
              <a:buSzPts val="1800"/>
              <a:buNone/>
              <a:defRPr b="1" sz="18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276" name="Google Shape;276;p26"/>
          <p:cNvSpPr txBox="1"/>
          <p:nvPr>
            <p:ph idx="6" type="subTitle"/>
          </p:nvPr>
        </p:nvSpPr>
        <p:spPr>
          <a:xfrm>
            <a:off x="2454825" y="1675050"/>
            <a:ext cx="1933800" cy="558600"/>
          </a:xfrm>
          <a:prstGeom prst="rect">
            <a:avLst/>
          </a:prstGeom>
        </p:spPr>
        <p:txBody>
          <a:bodyPr anchorCtr="0" anchor="t" bIns="0" lIns="182875" spcFirstLastPara="1" rIns="182875" wrap="square" tIns="182875">
            <a:noAutofit/>
          </a:bodyPr>
          <a:lstStyle>
            <a:lvl1pPr lvl="0">
              <a:lnSpc>
                <a:spcPct val="90000"/>
              </a:lnSpc>
              <a:spcBef>
                <a:spcPts val="0"/>
              </a:spcBef>
              <a:spcAft>
                <a:spcPts val="0"/>
              </a:spcAft>
              <a:buClr>
                <a:schemeClr val="lt1"/>
              </a:buClr>
              <a:buSzPts val="1800"/>
              <a:buNone/>
              <a:defRPr b="1" sz="1800"/>
            </a:lvl1pPr>
            <a:lvl2pPr lvl="1">
              <a:lnSpc>
                <a:spcPct val="90000"/>
              </a:lnSpc>
              <a:spcBef>
                <a:spcPts val="0"/>
              </a:spcBef>
              <a:spcAft>
                <a:spcPts val="0"/>
              </a:spcAft>
              <a:buSzPts val="1200"/>
              <a:buNone/>
              <a:defRPr/>
            </a:lvl2pPr>
            <a:lvl3pPr lvl="2">
              <a:lnSpc>
                <a:spcPct val="90000"/>
              </a:lnSpc>
              <a:spcBef>
                <a:spcPts val="0"/>
              </a:spcBef>
              <a:spcAft>
                <a:spcPts val="0"/>
              </a:spcAft>
              <a:buSzPts val="1200"/>
              <a:buNone/>
              <a:defRPr/>
            </a:lvl3pPr>
            <a:lvl4pPr lvl="3">
              <a:lnSpc>
                <a:spcPct val="90000"/>
              </a:lnSpc>
              <a:spcBef>
                <a:spcPts val="0"/>
              </a:spcBef>
              <a:spcAft>
                <a:spcPts val="0"/>
              </a:spcAft>
              <a:buSzPts val="1200"/>
              <a:buNone/>
              <a:defRPr/>
            </a:lvl4pPr>
            <a:lvl5pPr lvl="4">
              <a:lnSpc>
                <a:spcPct val="90000"/>
              </a:lnSpc>
              <a:spcBef>
                <a:spcPts val="0"/>
              </a:spcBef>
              <a:spcAft>
                <a:spcPts val="0"/>
              </a:spcAft>
              <a:buSzPts val="1200"/>
              <a:buNone/>
              <a:defRPr/>
            </a:lvl5pPr>
            <a:lvl6pPr lvl="5">
              <a:lnSpc>
                <a:spcPct val="90000"/>
              </a:lnSpc>
              <a:spcBef>
                <a:spcPts val="0"/>
              </a:spcBef>
              <a:spcAft>
                <a:spcPts val="0"/>
              </a:spcAft>
              <a:buSzPts val="1200"/>
              <a:buNone/>
              <a:defRPr/>
            </a:lvl6pPr>
            <a:lvl7pPr lvl="6">
              <a:lnSpc>
                <a:spcPct val="90000"/>
              </a:lnSpc>
              <a:spcBef>
                <a:spcPts val="0"/>
              </a:spcBef>
              <a:spcAft>
                <a:spcPts val="0"/>
              </a:spcAft>
              <a:buSzPts val="1200"/>
              <a:buNone/>
              <a:defRPr/>
            </a:lvl7pPr>
            <a:lvl8pPr lvl="7">
              <a:lnSpc>
                <a:spcPct val="90000"/>
              </a:lnSpc>
              <a:spcBef>
                <a:spcPts val="0"/>
              </a:spcBef>
              <a:spcAft>
                <a:spcPts val="0"/>
              </a:spcAft>
              <a:buSzPts val="1200"/>
              <a:buNone/>
              <a:defRPr/>
            </a:lvl8pPr>
            <a:lvl9pPr lvl="8">
              <a:lnSpc>
                <a:spcPct val="90000"/>
              </a:lnSpc>
              <a:spcBef>
                <a:spcPts val="0"/>
              </a:spcBef>
              <a:spcAft>
                <a:spcPts val="0"/>
              </a:spcAft>
              <a:buSzPts val="1200"/>
              <a:buNone/>
              <a:defRPr/>
            </a:lvl9pPr>
          </a:lstStyle>
          <a:p/>
        </p:txBody>
      </p:sp>
      <p:sp>
        <p:nvSpPr>
          <p:cNvPr id="277" name="Google Shape;277;p26"/>
          <p:cNvSpPr txBox="1"/>
          <p:nvPr>
            <p:ph idx="7" type="subTitle"/>
          </p:nvPr>
        </p:nvSpPr>
        <p:spPr>
          <a:xfrm>
            <a:off x="4624863" y="1675050"/>
            <a:ext cx="1933800" cy="558600"/>
          </a:xfrm>
          <a:prstGeom prst="rect">
            <a:avLst/>
          </a:prstGeom>
        </p:spPr>
        <p:txBody>
          <a:bodyPr anchorCtr="0" anchor="t" bIns="0" lIns="182875" spcFirstLastPara="1" rIns="182875" wrap="square" tIns="182875">
            <a:noAutofit/>
          </a:bodyPr>
          <a:lstStyle>
            <a:lvl1pPr lvl="0">
              <a:lnSpc>
                <a:spcPct val="90000"/>
              </a:lnSpc>
              <a:spcBef>
                <a:spcPts val="0"/>
              </a:spcBef>
              <a:spcAft>
                <a:spcPts val="0"/>
              </a:spcAft>
              <a:buClr>
                <a:schemeClr val="lt1"/>
              </a:buClr>
              <a:buSzPts val="1800"/>
              <a:buNone/>
              <a:defRPr b="1" sz="1800"/>
            </a:lvl1pPr>
            <a:lvl2pPr lvl="1">
              <a:lnSpc>
                <a:spcPct val="90000"/>
              </a:lnSpc>
              <a:spcBef>
                <a:spcPts val="0"/>
              </a:spcBef>
              <a:spcAft>
                <a:spcPts val="0"/>
              </a:spcAft>
              <a:buSzPts val="1200"/>
              <a:buNone/>
              <a:defRPr/>
            </a:lvl2pPr>
            <a:lvl3pPr lvl="2">
              <a:lnSpc>
                <a:spcPct val="90000"/>
              </a:lnSpc>
              <a:spcBef>
                <a:spcPts val="0"/>
              </a:spcBef>
              <a:spcAft>
                <a:spcPts val="0"/>
              </a:spcAft>
              <a:buSzPts val="1200"/>
              <a:buNone/>
              <a:defRPr/>
            </a:lvl3pPr>
            <a:lvl4pPr lvl="3">
              <a:lnSpc>
                <a:spcPct val="90000"/>
              </a:lnSpc>
              <a:spcBef>
                <a:spcPts val="0"/>
              </a:spcBef>
              <a:spcAft>
                <a:spcPts val="0"/>
              </a:spcAft>
              <a:buSzPts val="1200"/>
              <a:buNone/>
              <a:defRPr/>
            </a:lvl4pPr>
            <a:lvl5pPr lvl="4">
              <a:lnSpc>
                <a:spcPct val="90000"/>
              </a:lnSpc>
              <a:spcBef>
                <a:spcPts val="0"/>
              </a:spcBef>
              <a:spcAft>
                <a:spcPts val="0"/>
              </a:spcAft>
              <a:buSzPts val="1200"/>
              <a:buNone/>
              <a:defRPr/>
            </a:lvl5pPr>
            <a:lvl6pPr lvl="5">
              <a:lnSpc>
                <a:spcPct val="90000"/>
              </a:lnSpc>
              <a:spcBef>
                <a:spcPts val="0"/>
              </a:spcBef>
              <a:spcAft>
                <a:spcPts val="0"/>
              </a:spcAft>
              <a:buSzPts val="1200"/>
              <a:buNone/>
              <a:defRPr/>
            </a:lvl6pPr>
            <a:lvl7pPr lvl="6">
              <a:lnSpc>
                <a:spcPct val="90000"/>
              </a:lnSpc>
              <a:spcBef>
                <a:spcPts val="0"/>
              </a:spcBef>
              <a:spcAft>
                <a:spcPts val="0"/>
              </a:spcAft>
              <a:buSzPts val="1200"/>
              <a:buNone/>
              <a:defRPr/>
            </a:lvl7pPr>
            <a:lvl8pPr lvl="7">
              <a:lnSpc>
                <a:spcPct val="90000"/>
              </a:lnSpc>
              <a:spcBef>
                <a:spcPts val="0"/>
              </a:spcBef>
              <a:spcAft>
                <a:spcPts val="0"/>
              </a:spcAft>
              <a:buSzPts val="1200"/>
              <a:buNone/>
              <a:defRPr/>
            </a:lvl8pPr>
            <a:lvl9pPr lvl="8">
              <a:lnSpc>
                <a:spcPct val="90000"/>
              </a:lnSpc>
              <a:spcBef>
                <a:spcPts val="0"/>
              </a:spcBef>
              <a:spcAft>
                <a:spcPts val="0"/>
              </a:spcAft>
              <a:buSzPts val="1200"/>
              <a:buNone/>
              <a:defRPr/>
            </a:lvl9pPr>
          </a:lstStyle>
          <a:p/>
        </p:txBody>
      </p:sp>
      <p:sp>
        <p:nvSpPr>
          <p:cNvPr id="278" name="Google Shape;278;p26"/>
          <p:cNvSpPr txBox="1"/>
          <p:nvPr>
            <p:ph idx="8" type="subTitle"/>
          </p:nvPr>
        </p:nvSpPr>
        <p:spPr>
          <a:xfrm>
            <a:off x="6794913" y="1675050"/>
            <a:ext cx="1933800" cy="558600"/>
          </a:xfrm>
          <a:prstGeom prst="rect">
            <a:avLst/>
          </a:prstGeom>
        </p:spPr>
        <p:txBody>
          <a:bodyPr anchorCtr="0" anchor="t" bIns="0" lIns="182875" spcFirstLastPara="1" rIns="182875" wrap="square" tIns="182875">
            <a:noAutofit/>
          </a:bodyPr>
          <a:lstStyle>
            <a:lvl1pPr lvl="0">
              <a:lnSpc>
                <a:spcPct val="90000"/>
              </a:lnSpc>
              <a:spcBef>
                <a:spcPts val="0"/>
              </a:spcBef>
              <a:spcAft>
                <a:spcPts val="0"/>
              </a:spcAft>
              <a:buClr>
                <a:schemeClr val="lt2"/>
              </a:buClr>
              <a:buSzPts val="1800"/>
              <a:buNone/>
              <a:defRPr b="1" sz="1800">
                <a:solidFill>
                  <a:schemeClr val="lt2"/>
                </a:solidFill>
              </a:defRPr>
            </a:lvl1pPr>
            <a:lvl2pPr lvl="1">
              <a:lnSpc>
                <a:spcPct val="90000"/>
              </a:lnSpc>
              <a:spcBef>
                <a:spcPts val="0"/>
              </a:spcBef>
              <a:spcAft>
                <a:spcPts val="0"/>
              </a:spcAft>
              <a:buClr>
                <a:schemeClr val="lt2"/>
              </a:buClr>
              <a:buSzPts val="1200"/>
              <a:buNone/>
              <a:defRPr>
                <a:solidFill>
                  <a:schemeClr val="lt2"/>
                </a:solidFill>
              </a:defRPr>
            </a:lvl2pPr>
            <a:lvl3pPr lvl="2">
              <a:lnSpc>
                <a:spcPct val="90000"/>
              </a:lnSpc>
              <a:spcBef>
                <a:spcPts val="0"/>
              </a:spcBef>
              <a:spcAft>
                <a:spcPts val="0"/>
              </a:spcAft>
              <a:buClr>
                <a:schemeClr val="lt2"/>
              </a:buClr>
              <a:buSzPts val="1200"/>
              <a:buNone/>
              <a:defRPr>
                <a:solidFill>
                  <a:schemeClr val="lt2"/>
                </a:solidFill>
              </a:defRPr>
            </a:lvl3pPr>
            <a:lvl4pPr lvl="3">
              <a:lnSpc>
                <a:spcPct val="90000"/>
              </a:lnSpc>
              <a:spcBef>
                <a:spcPts val="0"/>
              </a:spcBef>
              <a:spcAft>
                <a:spcPts val="0"/>
              </a:spcAft>
              <a:buClr>
                <a:schemeClr val="lt2"/>
              </a:buClr>
              <a:buSzPts val="1200"/>
              <a:buNone/>
              <a:defRPr>
                <a:solidFill>
                  <a:schemeClr val="lt2"/>
                </a:solidFill>
              </a:defRPr>
            </a:lvl4pPr>
            <a:lvl5pPr lvl="4">
              <a:lnSpc>
                <a:spcPct val="90000"/>
              </a:lnSpc>
              <a:spcBef>
                <a:spcPts val="0"/>
              </a:spcBef>
              <a:spcAft>
                <a:spcPts val="0"/>
              </a:spcAft>
              <a:buClr>
                <a:schemeClr val="lt2"/>
              </a:buClr>
              <a:buSzPts val="1200"/>
              <a:buNone/>
              <a:defRPr>
                <a:solidFill>
                  <a:schemeClr val="lt2"/>
                </a:solidFill>
              </a:defRPr>
            </a:lvl5pPr>
            <a:lvl6pPr lvl="5">
              <a:lnSpc>
                <a:spcPct val="90000"/>
              </a:lnSpc>
              <a:spcBef>
                <a:spcPts val="0"/>
              </a:spcBef>
              <a:spcAft>
                <a:spcPts val="0"/>
              </a:spcAft>
              <a:buClr>
                <a:schemeClr val="lt2"/>
              </a:buClr>
              <a:buSzPts val="1200"/>
              <a:buNone/>
              <a:defRPr>
                <a:solidFill>
                  <a:schemeClr val="lt2"/>
                </a:solidFill>
              </a:defRPr>
            </a:lvl6pPr>
            <a:lvl7pPr lvl="6">
              <a:lnSpc>
                <a:spcPct val="90000"/>
              </a:lnSpc>
              <a:spcBef>
                <a:spcPts val="0"/>
              </a:spcBef>
              <a:spcAft>
                <a:spcPts val="0"/>
              </a:spcAft>
              <a:buClr>
                <a:schemeClr val="lt2"/>
              </a:buClr>
              <a:buSzPts val="1200"/>
              <a:buNone/>
              <a:defRPr>
                <a:solidFill>
                  <a:schemeClr val="lt2"/>
                </a:solidFill>
              </a:defRPr>
            </a:lvl7pPr>
            <a:lvl8pPr lvl="7">
              <a:lnSpc>
                <a:spcPct val="90000"/>
              </a:lnSpc>
              <a:spcBef>
                <a:spcPts val="0"/>
              </a:spcBef>
              <a:spcAft>
                <a:spcPts val="0"/>
              </a:spcAft>
              <a:buClr>
                <a:schemeClr val="lt2"/>
              </a:buClr>
              <a:buSzPts val="1200"/>
              <a:buNone/>
              <a:defRPr>
                <a:solidFill>
                  <a:schemeClr val="lt2"/>
                </a:solidFill>
              </a:defRPr>
            </a:lvl8pPr>
            <a:lvl9pPr lvl="8">
              <a:lnSpc>
                <a:spcPct val="90000"/>
              </a:lnSpc>
              <a:spcBef>
                <a:spcPts val="0"/>
              </a:spcBef>
              <a:spcAft>
                <a:spcPts val="0"/>
              </a:spcAft>
              <a:buClr>
                <a:schemeClr val="lt2"/>
              </a:buClr>
              <a:buSzPts val="1200"/>
              <a:buNone/>
              <a:defRPr>
                <a:solidFill>
                  <a:schemeClr val="lt2"/>
                </a:solidFill>
              </a:defRPr>
            </a:lvl9pPr>
          </a:lstStyle>
          <a:p/>
        </p:txBody>
      </p:sp>
      <p:sp>
        <p:nvSpPr>
          <p:cNvPr id="279" name="Google Shape;279;p26"/>
          <p:cNvSpPr txBox="1"/>
          <p:nvPr>
            <p:ph idx="9" type="subTitle"/>
          </p:nvPr>
        </p:nvSpPr>
        <p:spPr>
          <a:xfrm>
            <a:off x="284775" y="3874800"/>
            <a:ext cx="2064000" cy="971400"/>
          </a:xfrm>
          <a:prstGeom prst="rect">
            <a:avLst/>
          </a:prstGeom>
        </p:spPr>
        <p:txBody>
          <a:bodyPr anchorCtr="0" anchor="t" bIns="182875" lIns="182875" spcFirstLastPara="1" rIns="182875" wrap="square" tIns="0">
            <a:noAutofit/>
          </a:bodyPr>
          <a:lstStyle>
            <a:lvl1pPr lvl="0">
              <a:spcBef>
                <a:spcPts val="0"/>
              </a:spcBef>
              <a:spcAft>
                <a:spcPts val="0"/>
              </a:spcAft>
              <a:buSzPts val="10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280" name="Google Shape;280;p26"/>
          <p:cNvSpPr txBox="1"/>
          <p:nvPr>
            <p:ph idx="13" type="subTitle"/>
          </p:nvPr>
        </p:nvSpPr>
        <p:spPr>
          <a:xfrm>
            <a:off x="2454825" y="3874800"/>
            <a:ext cx="2064000" cy="971400"/>
          </a:xfrm>
          <a:prstGeom prst="rect">
            <a:avLst/>
          </a:prstGeom>
        </p:spPr>
        <p:txBody>
          <a:bodyPr anchorCtr="0" anchor="t" bIns="182875" lIns="182875" spcFirstLastPara="1" rIns="182875" wrap="square" tIns="0">
            <a:noAutofit/>
          </a:bodyPr>
          <a:lstStyle>
            <a:lvl1pPr lvl="0">
              <a:spcBef>
                <a:spcPts val="0"/>
              </a:spcBef>
              <a:spcAft>
                <a:spcPts val="0"/>
              </a:spcAft>
              <a:buSzPts val="10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281" name="Google Shape;281;p26"/>
          <p:cNvSpPr txBox="1"/>
          <p:nvPr>
            <p:ph idx="14" type="subTitle"/>
          </p:nvPr>
        </p:nvSpPr>
        <p:spPr>
          <a:xfrm>
            <a:off x="4624875" y="3874800"/>
            <a:ext cx="2064000" cy="971400"/>
          </a:xfrm>
          <a:prstGeom prst="rect">
            <a:avLst/>
          </a:prstGeom>
        </p:spPr>
        <p:txBody>
          <a:bodyPr anchorCtr="0" anchor="t" bIns="182875" lIns="182875" spcFirstLastPara="1" rIns="182875" wrap="square" tIns="0">
            <a:noAutofit/>
          </a:bodyPr>
          <a:lstStyle>
            <a:lvl1pPr lvl="0">
              <a:spcBef>
                <a:spcPts val="0"/>
              </a:spcBef>
              <a:spcAft>
                <a:spcPts val="0"/>
              </a:spcAft>
              <a:buSzPts val="10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282" name="Google Shape;282;p26"/>
          <p:cNvSpPr txBox="1"/>
          <p:nvPr>
            <p:ph idx="15" type="subTitle"/>
          </p:nvPr>
        </p:nvSpPr>
        <p:spPr>
          <a:xfrm>
            <a:off x="6794925" y="3874800"/>
            <a:ext cx="2064000" cy="971400"/>
          </a:xfrm>
          <a:prstGeom prst="rect">
            <a:avLst/>
          </a:prstGeom>
        </p:spPr>
        <p:txBody>
          <a:bodyPr anchorCtr="0" anchor="t" bIns="182875" lIns="182875" spcFirstLastPara="1" rIns="182875" wrap="square" tIns="0">
            <a:noAutofit/>
          </a:bodyPr>
          <a:lstStyle>
            <a:lvl1pPr lvl="0">
              <a:spcBef>
                <a:spcPts val="0"/>
              </a:spcBef>
              <a:spcAft>
                <a:spcPts val="0"/>
              </a:spcAft>
              <a:buClr>
                <a:schemeClr val="lt2"/>
              </a:buClr>
              <a:buSzPts val="1000"/>
              <a:buNone/>
              <a:defRPr sz="1000">
                <a:solidFill>
                  <a:schemeClr val="lt2"/>
                </a:solidFill>
              </a:defRPr>
            </a:lvl1pPr>
            <a:lvl2pPr lvl="1">
              <a:spcBef>
                <a:spcPts val="0"/>
              </a:spcBef>
              <a:spcAft>
                <a:spcPts val="0"/>
              </a:spcAft>
              <a:buClr>
                <a:schemeClr val="lt2"/>
              </a:buClr>
              <a:buSzPts val="1200"/>
              <a:buNone/>
              <a:defRPr>
                <a:solidFill>
                  <a:schemeClr val="lt2"/>
                </a:solidFill>
              </a:defRPr>
            </a:lvl2pPr>
            <a:lvl3pPr lvl="2">
              <a:spcBef>
                <a:spcPts val="0"/>
              </a:spcBef>
              <a:spcAft>
                <a:spcPts val="0"/>
              </a:spcAft>
              <a:buClr>
                <a:schemeClr val="lt2"/>
              </a:buClr>
              <a:buSzPts val="1200"/>
              <a:buNone/>
              <a:defRPr>
                <a:solidFill>
                  <a:schemeClr val="lt2"/>
                </a:solidFill>
              </a:defRPr>
            </a:lvl3pPr>
            <a:lvl4pPr lvl="3">
              <a:spcBef>
                <a:spcPts val="0"/>
              </a:spcBef>
              <a:spcAft>
                <a:spcPts val="0"/>
              </a:spcAft>
              <a:buClr>
                <a:schemeClr val="lt2"/>
              </a:buClr>
              <a:buSzPts val="1200"/>
              <a:buNone/>
              <a:defRPr>
                <a:solidFill>
                  <a:schemeClr val="lt2"/>
                </a:solidFill>
              </a:defRPr>
            </a:lvl4pPr>
            <a:lvl5pPr lvl="4">
              <a:spcBef>
                <a:spcPts val="0"/>
              </a:spcBef>
              <a:spcAft>
                <a:spcPts val="0"/>
              </a:spcAft>
              <a:buClr>
                <a:schemeClr val="lt2"/>
              </a:buClr>
              <a:buSzPts val="1200"/>
              <a:buNone/>
              <a:defRPr>
                <a:solidFill>
                  <a:schemeClr val="lt2"/>
                </a:solidFill>
              </a:defRPr>
            </a:lvl5pPr>
            <a:lvl6pPr lvl="5">
              <a:spcBef>
                <a:spcPts val="0"/>
              </a:spcBef>
              <a:spcAft>
                <a:spcPts val="0"/>
              </a:spcAft>
              <a:buClr>
                <a:schemeClr val="lt2"/>
              </a:buClr>
              <a:buSzPts val="1200"/>
              <a:buNone/>
              <a:defRPr>
                <a:solidFill>
                  <a:schemeClr val="lt2"/>
                </a:solidFill>
              </a:defRPr>
            </a:lvl6pPr>
            <a:lvl7pPr lvl="6">
              <a:spcBef>
                <a:spcPts val="0"/>
              </a:spcBef>
              <a:spcAft>
                <a:spcPts val="0"/>
              </a:spcAft>
              <a:buClr>
                <a:schemeClr val="lt2"/>
              </a:buClr>
              <a:buSzPts val="1200"/>
              <a:buNone/>
              <a:defRPr>
                <a:solidFill>
                  <a:schemeClr val="lt2"/>
                </a:solidFill>
              </a:defRPr>
            </a:lvl7pPr>
            <a:lvl8pPr lvl="7">
              <a:spcBef>
                <a:spcPts val="0"/>
              </a:spcBef>
              <a:spcAft>
                <a:spcPts val="0"/>
              </a:spcAft>
              <a:buClr>
                <a:schemeClr val="lt2"/>
              </a:buClr>
              <a:buSzPts val="1200"/>
              <a:buNone/>
              <a:defRPr>
                <a:solidFill>
                  <a:schemeClr val="lt2"/>
                </a:solidFill>
              </a:defRPr>
            </a:lvl8pPr>
            <a:lvl9pPr lvl="8">
              <a:spcBef>
                <a:spcPts val="0"/>
              </a:spcBef>
              <a:spcAft>
                <a:spcPts val="0"/>
              </a:spcAft>
              <a:buClr>
                <a:schemeClr val="lt2"/>
              </a:buClr>
              <a:buSzPts val="1200"/>
              <a:buNone/>
              <a:defRPr>
                <a:solidFill>
                  <a:schemeClr val="lt2"/>
                </a:solidFill>
              </a:defRPr>
            </a:lvl9pPr>
          </a:lstStyle>
          <a:p/>
        </p:txBody>
      </p:sp>
      <p:sp>
        <p:nvSpPr>
          <p:cNvPr id="283" name="Google Shape;283;p26"/>
          <p:cNvSpPr txBox="1"/>
          <p:nvPr>
            <p:ph type="title"/>
          </p:nvPr>
        </p:nvSpPr>
        <p:spPr>
          <a:xfrm>
            <a:off x="284775" y="282900"/>
            <a:ext cx="7851300" cy="4764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ards - Alt 2">
  <p:cSld name="CUSTOM_12">
    <p:spTree>
      <p:nvGrpSpPr>
        <p:cNvPr id="284" name="Shape 284"/>
        <p:cNvGrpSpPr/>
        <p:nvPr/>
      </p:nvGrpSpPr>
      <p:grpSpPr>
        <a:xfrm>
          <a:off x="0" y="0"/>
          <a:ext cx="0" cy="0"/>
          <a:chOff x="0" y="0"/>
          <a:chExt cx="0" cy="0"/>
        </a:xfrm>
      </p:grpSpPr>
      <p:sp>
        <p:nvSpPr>
          <p:cNvPr id="285" name="Google Shape;285;p27"/>
          <p:cNvSpPr txBox="1"/>
          <p:nvPr>
            <p:ph type="title"/>
          </p:nvPr>
        </p:nvSpPr>
        <p:spPr>
          <a:xfrm>
            <a:off x="3901500" y="1277850"/>
            <a:ext cx="1157700" cy="1010400"/>
          </a:xfrm>
          <a:prstGeom prst="rect">
            <a:avLst/>
          </a:prstGeom>
        </p:spPr>
        <p:txBody>
          <a:bodyPr anchorCtr="0" anchor="t" bIns="0" lIns="164575" spcFirstLastPara="1" rIns="91425" wrap="square" tIns="164575">
            <a:spAutoFit/>
          </a:bodyPr>
          <a:lstStyle>
            <a:lvl1pPr lvl="0">
              <a:lnSpc>
                <a:spcPct val="100000"/>
              </a:lnSpc>
              <a:spcBef>
                <a:spcPts val="0"/>
              </a:spcBef>
              <a:spcAft>
                <a:spcPts val="0"/>
              </a:spcAft>
              <a:buNone/>
              <a:defRPr sz="10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286" name="Google Shape;286;p27"/>
          <p:cNvSpPr/>
          <p:nvPr>
            <p:ph idx="2" type="pic"/>
          </p:nvPr>
        </p:nvSpPr>
        <p:spPr>
          <a:xfrm>
            <a:off x="1731450" y="1277775"/>
            <a:ext cx="2062500" cy="3352200"/>
          </a:xfrm>
          <a:prstGeom prst="roundRect">
            <a:avLst>
              <a:gd fmla="val 10994" name="adj"/>
            </a:avLst>
          </a:prstGeom>
          <a:noFill/>
          <a:ln>
            <a:noFill/>
          </a:ln>
        </p:spPr>
      </p:sp>
      <p:sp>
        <p:nvSpPr>
          <p:cNvPr id="287" name="Google Shape;287;p27"/>
          <p:cNvSpPr txBox="1"/>
          <p:nvPr>
            <p:ph idx="3" type="title"/>
          </p:nvPr>
        </p:nvSpPr>
        <p:spPr>
          <a:xfrm>
            <a:off x="284775" y="282900"/>
            <a:ext cx="7851300" cy="4764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288" name="Google Shape;288;p27"/>
          <p:cNvSpPr txBox="1"/>
          <p:nvPr>
            <p:ph idx="1" type="subTitle"/>
          </p:nvPr>
        </p:nvSpPr>
        <p:spPr>
          <a:xfrm>
            <a:off x="1729925" y="1430175"/>
            <a:ext cx="2064000" cy="971400"/>
          </a:xfrm>
          <a:prstGeom prst="rect">
            <a:avLst/>
          </a:prstGeom>
        </p:spPr>
        <p:txBody>
          <a:bodyPr anchorCtr="0" anchor="t" bIns="182875" lIns="182875" spcFirstLastPara="1" rIns="182875" wrap="square" tIns="0">
            <a:noAutofit/>
          </a:bodyPr>
          <a:lstStyle>
            <a:lvl1pPr lvl="0">
              <a:spcBef>
                <a:spcPts val="0"/>
              </a:spcBef>
              <a:spcAft>
                <a:spcPts val="0"/>
              </a:spcAft>
              <a:buSzPts val="10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289" name="Google Shape;289;p27"/>
          <p:cNvSpPr txBox="1"/>
          <p:nvPr>
            <p:ph idx="4" type="title"/>
          </p:nvPr>
        </p:nvSpPr>
        <p:spPr>
          <a:xfrm>
            <a:off x="6071550" y="2401575"/>
            <a:ext cx="27879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000">
                <a:latin typeface="Instrument Sans SemiBold"/>
                <a:ea typeface="Instrument Sans SemiBold"/>
                <a:cs typeface="Instrument Sans SemiBold"/>
                <a:sym typeface="Instrument Sans SemiBold"/>
              </a:defRPr>
            </a:lvl1pPr>
            <a:lvl2pPr lvl="1">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2pPr>
            <a:lvl3pPr lvl="2">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3pPr>
            <a:lvl4pPr lvl="3">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4pPr>
            <a:lvl5pPr lvl="4">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5pPr>
            <a:lvl6pPr lvl="5">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6pPr>
            <a:lvl7pPr lvl="6">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7pPr>
            <a:lvl8pPr lvl="7">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8pPr>
            <a:lvl9pPr lvl="8">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9pPr>
          </a:lstStyle>
          <a:p/>
        </p:txBody>
      </p:sp>
      <p:sp>
        <p:nvSpPr>
          <p:cNvPr id="290" name="Google Shape;290;p27"/>
          <p:cNvSpPr txBox="1"/>
          <p:nvPr>
            <p:ph idx="5"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291" name="Google Shape;291;p27"/>
          <p:cNvSpPr txBox="1"/>
          <p:nvPr>
            <p:ph idx="6"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
        <p:nvSpPr>
          <p:cNvPr id="292" name="Google Shape;292;p27"/>
          <p:cNvSpPr txBox="1"/>
          <p:nvPr>
            <p:ph idx="7" type="subTitle"/>
          </p:nvPr>
        </p:nvSpPr>
        <p:spPr>
          <a:xfrm>
            <a:off x="4071675" y="3061794"/>
            <a:ext cx="1728300" cy="173100"/>
          </a:xfrm>
          <a:prstGeom prst="rect">
            <a:avLst/>
          </a:prstGeom>
        </p:spPr>
        <p:txBody>
          <a:bodyPr anchorCtr="0" anchor="t" bIns="0" lIns="0" spcFirstLastPara="1" rIns="0" wrap="square" tIns="0">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293" name="Google Shape;293;p27"/>
          <p:cNvSpPr txBox="1"/>
          <p:nvPr>
            <p:ph idx="8" type="subTitle"/>
          </p:nvPr>
        </p:nvSpPr>
        <p:spPr>
          <a:xfrm>
            <a:off x="4071675" y="2542375"/>
            <a:ext cx="1728300" cy="519300"/>
          </a:xfrm>
          <a:prstGeom prst="rect">
            <a:avLst/>
          </a:prstGeom>
        </p:spPr>
        <p:txBody>
          <a:bodyPr anchorCtr="0" anchor="t" bIns="0" lIns="0" spcFirstLastPara="1" rIns="0" wrap="square" tIns="0">
            <a:noAutofit/>
          </a:bodyPr>
          <a:lstStyle>
            <a:lvl1pPr lvl="0">
              <a:spcBef>
                <a:spcPts val="0"/>
              </a:spcBef>
              <a:spcAft>
                <a:spcPts val="0"/>
              </a:spcAft>
              <a:buNone/>
              <a:defRPr sz="3600">
                <a:latin typeface="Outfit"/>
                <a:ea typeface="Outfit"/>
                <a:cs typeface="Outfit"/>
                <a:sym typeface="Outfit"/>
              </a:defRPr>
            </a:lvl1pPr>
            <a:lvl2pPr lvl="1">
              <a:spcBef>
                <a:spcPts val="0"/>
              </a:spcBef>
              <a:spcAft>
                <a:spcPts val="0"/>
              </a:spcAft>
              <a:buSzPts val="3600"/>
              <a:buFont typeface="Outfit"/>
              <a:buNone/>
              <a:defRPr sz="3600">
                <a:latin typeface="Outfit"/>
                <a:ea typeface="Outfit"/>
                <a:cs typeface="Outfit"/>
                <a:sym typeface="Outfit"/>
              </a:defRPr>
            </a:lvl2pPr>
            <a:lvl3pPr lvl="2">
              <a:spcBef>
                <a:spcPts val="0"/>
              </a:spcBef>
              <a:spcAft>
                <a:spcPts val="0"/>
              </a:spcAft>
              <a:buSzPts val="3600"/>
              <a:buFont typeface="Outfit"/>
              <a:buNone/>
              <a:defRPr sz="3600">
                <a:latin typeface="Outfit"/>
                <a:ea typeface="Outfit"/>
                <a:cs typeface="Outfit"/>
                <a:sym typeface="Outfit"/>
              </a:defRPr>
            </a:lvl3pPr>
            <a:lvl4pPr lvl="3">
              <a:spcBef>
                <a:spcPts val="0"/>
              </a:spcBef>
              <a:spcAft>
                <a:spcPts val="0"/>
              </a:spcAft>
              <a:buSzPts val="3600"/>
              <a:buFont typeface="Outfit"/>
              <a:buNone/>
              <a:defRPr sz="3600">
                <a:latin typeface="Outfit"/>
                <a:ea typeface="Outfit"/>
                <a:cs typeface="Outfit"/>
                <a:sym typeface="Outfit"/>
              </a:defRPr>
            </a:lvl4pPr>
            <a:lvl5pPr lvl="4">
              <a:spcBef>
                <a:spcPts val="0"/>
              </a:spcBef>
              <a:spcAft>
                <a:spcPts val="0"/>
              </a:spcAft>
              <a:buSzPts val="3600"/>
              <a:buFont typeface="Outfit"/>
              <a:buNone/>
              <a:defRPr sz="3600">
                <a:latin typeface="Outfit"/>
                <a:ea typeface="Outfit"/>
                <a:cs typeface="Outfit"/>
                <a:sym typeface="Outfit"/>
              </a:defRPr>
            </a:lvl5pPr>
            <a:lvl6pPr lvl="5">
              <a:spcBef>
                <a:spcPts val="0"/>
              </a:spcBef>
              <a:spcAft>
                <a:spcPts val="0"/>
              </a:spcAft>
              <a:buSzPts val="3600"/>
              <a:buFont typeface="Outfit"/>
              <a:buNone/>
              <a:defRPr sz="3600">
                <a:latin typeface="Outfit"/>
                <a:ea typeface="Outfit"/>
                <a:cs typeface="Outfit"/>
                <a:sym typeface="Outfit"/>
              </a:defRPr>
            </a:lvl6pPr>
            <a:lvl7pPr lvl="6">
              <a:spcBef>
                <a:spcPts val="0"/>
              </a:spcBef>
              <a:spcAft>
                <a:spcPts val="0"/>
              </a:spcAft>
              <a:buSzPts val="3600"/>
              <a:buFont typeface="Outfit"/>
              <a:buNone/>
              <a:defRPr sz="3600">
                <a:latin typeface="Outfit"/>
                <a:ea typeface="Outfit"/>
                <a:cs typeface="Outfit"/>
                <a:sym typeface="Outfit"/>
              </a:defRPr>
            </a:lvl7pPr>
            <a:lvl8pPr lvl="7">
              <a:spcBef>
                <a:spcPts val="0"/>
              </a:spcBef>
              <a:spcAft>
                <a:spcPts val="0"/>
              </a:spcAft>
              <a:buSzPts val="3600"/>
              <a:buFont typeface="Outfit"/>
              <a:buNone/>
              <a:defRPr sz="3600">
                <a:latin typeface="Outfit"/>
                <a:ea typeface="Outfit"/>
                <a:cs typeface="Outfit"/>
                <a:sym typeface="Outfit"/>
              </a:defRPr>
            </a:lvl8pPr>
            <a:lvl9pPr lvl="8">
              <a:spcBef>
                <a:spcPts val="0"/>
              </a:spcBef>
              <a:spcAft>
                <a:spcPts val="0"/>
              </a:spcAft>
              <a:buSzPts val="3600"/>
              <a:buFont typeface="Outfit"/>
              <a:buNone/>
              <a:defRPr sz="3600">
                <a:latin typeface="Outfit"/>
                <a:ea typeface="Outfit"/>
                <a:cs typeface="Outfit"/>
                <a:sym typeface="Outfit"/>
              </a:defRPr>
            </a:lvl9pPr>
          </a:lstStyle>
          <a:p/>
        </p:txBody>
      </p:sp>
      <p:sp>
        <p:nvSpPr>
          <p:cNvPr id="294" name="Google Shape;294;p27"/>
          <p:cNvSpPr txBox="1"/>
          <p:nvPr>
            <p:ph idx="9" type="subTitle"/>
          </p:nvPr>
        </p:nvSpPr>
        <p:spPr>
          <a:xfrm>
            <a:off x="4071675" y="4178694"/>
            <a:ext cx="1728300" cy="173100"/>
          </a:xfrm>
          <a:prstGeom prst="rect">
            <a:avLst/>
          </a:prstGeom>
        </p:spPr>
        <p:txBody>
          <a:bodyPr anchorCtr="0" anchor="t" bIns="0" lIns="0" spcFirstLastPara="1" rIns="0" wrap="square" tIns="0">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295" name="Google Shape;295;p27"/>
          <p:cNvSpPr txBox="1"/>
          <p:nvPr>
            <p:ph idx="13" type="subTitle"/>
          </p:nvPr>
        </p:nvSpPr>
        <p:spPr>
          <a:xfrm>
            <a:off x="4071675" y="3659275"/>
            <a:ext cx="1728300" cy="519300"/>
          </a:xfrm>
          <a:prstGeom prst="rect">
            <a:avLst/>
          </a:prstGeom>
        </p:spPr>
        <p:txBody>
          <a:bodyPr anchorCtr="0" anchor="t" bIns="0" lIns="0" spcFirstLastPara="1" rIns="0" wrap="square" tIns="0">
            <a:noAutofit/>
          </a:bodyPr>
          <a:lstStyle>
            <a:lvl1pPr lvl="0">
              <a:spcBef>
                <a:spcPts val="0"/>
              </a:spcBef>
              <a:spcAft>
                <a:spcPts val="0"/>
              </a:spcAft>
              <a:buNone/>
              <a:defRPr sz="3600">
                <a:latin typeface="Outfit"/>
                <a:ea typeface="Outfit"/>
                <a:cs typeface="Outfit"/>
                <a:sym typeface="Outfit"/>
              </a:defRPr>
            </a:lvl1pPr>
            <a:lvl2pPr lvl="1">
              <a:spcBef>
                <a:spcPts val="0"/>
              </a:spcBef>
              <a:spcAft>
                <a:spcPts val="0"/>
              </a:spcAft>
              <a:buSzPts val="3600"/>
              <a:buFont typeface="Outfit"/>
              <a:buNone/>
              <a:defRPr sz="3600">
                <a:latin typeface="Outfit"/>
                <a:ea typeface="Outfit"/>
                <a:cs typeface="Outfit"/>
                <a:sym typeface="Outfit"/>
              </a:defRPr>
            </a:lvl2pPr>
            <a:lvl3pPr lvl="2">
              <a:spcBef>
                <a:spcPts val="0"/>
              </a:spcBef>
              <a:spcAft>
                <a:spcPts val="0"/>
              </a:spcAft>
              <a:buSzPts val="3600"/>
              <a:buFont typeface="Outfit"/>
              <a:buNone/>
              <a:defRPr sz="3600">
                <a:latin typeface="Outfit"/>
                <a:ea typeface="Outfit"/>
                <a:cs typeface="Outfit"/>
                <a:sym typeface="Outfit"/>
              </a:defRPr>
            </a:lvl3pPr>
            <a:lvl4pPr lvl="3">
              <a:spcBef>
                <a:spcPts val="0"/>
              </a:spcBef>
              <a:spcAft>
                <a:spcPts val="0"/>
              </a:spcAft>
              <a:buSzPts val="3600"/>
              <a:buFont typeface="Outfit"/>
              <a:buNone/>
              <a:defRPr sz="3600">
                <a:latin typeface="Outfit"/>
                <a:ea typeface="Outfit"/>
                <a:cs typeface="Outfit"/>
                <a:sym typeface="Outfit"/>
              </a:defRPr>
            </a:lvl4pPr>
            <a:lvl5pPr lvl="4">
              <a:spcBef>
                <a:spcPts val="0"/>
              </a:spcBef>
              <a:spcAft>
                <a:spcPts val="0"/>
              </a:spcAft>
              <a:buSzPts val="3600"/>
              <a:buFont typeface="Outfit"/>
              <a:buNone/>
              <a:defRPr sz="3600">
                <a:latin typeface="Outfit"/>
                <a:ea typeface="Outfit"/>
                <a:cs typeface="Outfit"/>
                <a:sym typeface="Outfit"/>
              </a:defRPr>
            </a:lvl5pPr>
            <a:lvl6pPr lvl="5">
              <a:spcBef>
                <a:spcPts val="0"/>
              </a:spcBef>
              <a:spcAft>
                <a:spcPts val="0"/>
              </a:spcAft>
              <a:buSzPts val="3600"/>
              <a:buFont typeface="Outfit"/>
              <a:buNone/>
              <a:defRPr sz="3600">
                <a:latin typeface="Outfit"/>
                <a:ea typeface="Outfit"/>
                <a:cs typeface="Outfit"/>
                <a:sym typeface="Outfit"/>
              </a:defRPr>
            </a:lvl6pPr>
            <a:lvl7pPr lvl="6">
              <a:spcBef>
                <a:spcPts val="0"/>
              </a:spcBef>
              <a:spcAft>
                <a:spcPts val="0"/>
              </a:spcAft>
              <a:buSzPts val="3600"/>
              <a:buFont typeface="Outfit"/>
              <a:buNone/>
              <a:defRPr sz="3600">
                <a:latin typeface="Outfit"/>
                <a:ea typeface="Outfit"/>
                <a:cs typeface="Outfit"/>
                <a:sym typeface="Outfit"/>
              </a:defRPr>
            </a:lvl7pPr>
            <a:lvl8pPr lvl="7">
              <a:spcBef>
                <a:spcPts val="0"/>
              </a:spcBef>
              <a:spcAft>
                <a:spcPts val="0"/>
              </a:spcAft>
              <a:buSzPts val="3600"/>
              <a:buFont typeface="Outfit"/>
              <a:buNone/>
              <a:defRPr sz="3600">
                <a:latin typeface="Outfit"/>
                <a:ea typeface="Outfit"/>
                <a:cs typeface="Outfit"/>
                <a:sym typeface="Outfit"/>
              </a:defRPr>
            </a:lvl8pPr>
            <a:lvl9pPr lvl="8">
              <a:spcBef>
                <a:spcPts val="0"/>
              </a:spcBef>
              <a:spcAft>
                <a:spcPts val="0"/>
              </a:spcAft>
              <a:buSzPts val="3600"/>
              <a:buFont typeface="Outfit"/>
              <a:buNone/>
              <a:defRPr sz="3600">
                <a:latin typeface="Outfit"/>
                <a:ea typeface="Outfit"/>
                <a:cs typeface="Outfit"/>
                <a:sym typeface="Outfi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able">
  <p:cSld name="CUSTOM_11">
    <p:spTree>
      <p:nvGrpSpPr>
        <p:cNvPr id="296" name="Shape 296"/>
        <p:cNvGrpSpPr/>
        <p:nvPr/>
      </p:nvGrpSpPr>
      <p:grpSpPr>
        <a:xfrm>
          <a:off x="0" y="0"/>
          <a:ext cx="0" cy="0"/>
          <a:chOff x="0" y="0"/>
          <a:chExt cx="0" cy="0"/>
        </a:xfrm>
      </p:grpSpPr>
      <p:sp>
        <p:nvSpPr>
          <p:cNvPr id="297" name="Google Shape;297;p28"/>
          <p:cNvSpPr txBox="1"/>
          <p:nvPr>
            <p:ph type="title"/>
          </p:nvPr>
        </p:nvSpPr>
        <p:spPr>
          <a:xfrm>
            <a:off x="284775" y="282900"/>
            <a:ext cx="7851300" cy="4764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298" name="Google Shape;298;p28"/>
          <p:cNvSpPr txBox="1"/>
          <p:nvPr>
            <p:ph idx="1" type="subTitle"/>
          </p:nvPr>
        </p:nvSpPr>
        <p:spPr>
          <a:xfrm>
            <a:off x="2455100" y="1661000"/>
            <a:ext cx="2064000" cy="195300"/>
          </a:xfrm>
          <a:prstGeom prst="rect">
            <a:avLst/>
          </a:prstGeom>
        </p:spPr>
        <p:txBody>
          <a:bodyPr anchorCtr="0" anchor="ctr" bIns="0" lIns="0" spcFirstLastPara="1" rIns="0" wrap="square" tIns="0">
            <a:noAutofit/>
          </a:bodyPr>
          <a:lstStyle>
            <a:lvl1pPr lvl="0">
              <a:spcBef>
                <a:spcPts val="0"/>
              </a:spcBef>
              <a:spcAft>
                <a:spcPts val="0"/>
              </a:spcAft>
              <a:buNone/>
              <a:defRPr>
                <a:latin typeface="Outfit SemiBold"/>
                <a:ea typeface="Outfit SemiBold"/>
                <a:cs typeface="Outfit SemiBold"/>
                <a:sym typeface="Outfit SemiBold"/>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299" name="Google Shape;299;p28"/>
          <p:cNvSpPr txBox="1"/>
          <p:nvPr>
            <p:ph idx="2" type="subTitle"/>
          </p:nvPr>
        </p:nvSpPr>
        <p:spPr>
          <a:xfrm>
            <a:off x="4624900" y="1661000"/>
            <a:ext cx="2064000" cy="195300"/>
          </a:xfrm>
          <a:prstGeom prst="rect">
            <a:avLst/>
          </a:prstGeom>
        </p:spPr>
        <p:txBody>
          <a:bodyPr anchorCtr="0" anchor="ctr" bIns="0" lIns="0" spcFirstLastPara="1" rIns="0" wrap="square" tIns="0">
            <a:noAutofit/>
          </a:bodyPr>
          <a:lstStyle>
            <a:lvl1pPr lvl="0">
              <a:spcBef>
                <a:spcPts val="0"/>
              </a:spcBef>
              <a:spcAft>
                <a:spcPts val="0"/>
              </a:spcAft>
              <a:buNone/>
              <a:defRPr>
                <a:latin typeface="Outfit SemiBold"/>
                <a:ea typeface="Outfit SemiBold"/>
                <a:cs typeface="Outfit SemiBold"/>
                <a:sym typeface="Outfit SemiBold"/>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300" name="Google Shape;300;p28"/>
          <p:cNvSpPr txBox="1"/>
          <p:nvPr>
            <p:ph idx="3" type="subTitle"/>
          </p:nvPr>
        </p:nvSpPr>
        <p:spPr>
          <a:xfrm>
            <a:off x="6794700" y="1661000"/>
            <a:ext cx="2064000" cy="195300"/>
          </a:xfrm>
          <a:prstGeom prst="rect">
            <a:avLst/>
          </a:prstGeom>
        </p:spPr>
        <p:txBody>
          <a:bodyPr anchorCtr="0" anchor="ctr" bIns="0" lIns="0" spcFirstLastPara="1" rIns="0" wrap="square" tIns="0">
            <a:noAutofit/>
          </a:bodyPr>
          <a:lstStyle>
            <a:lvl1pPr lvl="0">
              <a:spcBef>
                <a:spcPts val="0"/>
              </a:spcBef>
              <a:spcAft>
                <a:spcPts val="0"/>
              </a:spcAft>
              <a:buNone/>
              <a:defRPr>
                <a:latin typeface="Outfit SemiBold"/>
                <a:ea typeface="Outfit SemiBold"/>
                <a:cs typeface="Outfit SemiBold"/>
                <a:sym typeface="Outfit SemiBold"/>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301" name="Google Shape;301;p28"/>
          <p:cNvSpPr txBox="1"/>
          <p:nvPr>
            <p:ph idx="4" type="subTitle"/>
          </p:nvPr>
        </p:nvSpPr>
        <p:spPr>
          <a:xfrm>
            <a:off x="391275" y="1661000"/>
            <a:ext cx="1957500" cy="195300"/>
          </a:xfrm>
          <a:prstGeom prst="rect">
            <a:avLst/>
          </a:prstGeom>
        </p:spPr>
        <p:txBody>
          <a:bodyPr anchorCtr="0" anchor="ctr" bIns="0" lIns="0" spcFirstLastPara="1" rIns="0" wrap="square" tIns="0">
            <a:noAutofit/>
          </a:bodyPr>
          <a:lstStyle>
            <a:lvl1pPr lvl="0">
              <a:spcBef>
                <a:spcPts val="0"/>
              </a:spcBef>
              <a:spcAft>
                <a:spcPts val="0"/>
              </a:spcAft>
              <a:buNone/>
              <a:defRPr>
                <a:latin typeface="Outfit SemiBold"/>
                <a:ea typeface="Outfit SemiBold"/>
                <a:cs typeface="Outfit SemiBold"/>
                <a:sym typeface="Outfit SemiBold"/>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302" name="Google Shape;302;p28"/>
          <p:cNvSpPr txBox="1"/>
          <p:nvPr>
            <p:ph idx="5" type="subTitle"/>
          </p:nvPr>
        </p:nvSpPr>
        <p:spPr>
          <a:xfrm>
            <a:off x="391275" y="2111375"/>
            <a:ext cx="1957500" cy="195300"/>
          </a:xfrm>
          <a:prstGeom prst="rect">
            <a:avLst/>
          </a:prstGeom>
        </p:spPr>
        <p:txBody>
          <a:bodyPr anchorCtr="0" anchor="t" bIns="0" lIns="0" spcFirstLastPara="1" rIns="182875" wrap="square" tIns="0">
            <a:noAutofit/>
          </a:bodyPr>
          <a:lstStyle>
            <a:lvl1pPr lvl="0">
              <a:spcBef>
                <a:spcPts val="0"/>
              </a:spcBef>
              <a:spcAft>
                <a:spcPts val="0"/>
              </a:spcAft>
              <a:buNone/>
              <a:defRPr sz="1000">
                <a:latin typeface="Outfit SemiBold"/>
                <a:ea typeface="Outfit SemiBold"/>
                <a:cs typeface="Outfit SemiBold"/>
                <a:sym typeface="Outfit SemiBold"/>
              </a:defRPr>
            </a:lvl1pPr>
            <a:lvl2pPr lvl="1">
              <a:lnSpc>
                <a:spcPct val="90000"/>
              </a:lnSpc>
              <a:spcBef>
                <a:spcPts val="0"/>
              </a:spcBef>
              <a:spcAft>
                <a:spcPts val="0"/>
              </a:spcAft>
              <a:buSzPts val="1000"/>
              <a:buFont typeface="Outfit"/>
              <a:buNone/>
              <a:defRPr sz="1000">
                <a:latin typeface="Outfit"/>
                <a:ea typeface="Outfit"/>
                <a:cs typeface="Outfit"/>
                <a:sym typeface="Outfit"/>
              </a:defRPr>
            </a:lvl2pPr>
            <a:lvl3pPr lvl="2">
              <a:lnSpc>
                <a:spcPct val="90000"/>
              </a:lnSpc>
              <a:spcBef>
                <a:spcPts val="0"/>
              </a:spcBef>
              <a:spcAft>
                <a:spcPts val="0"/>
              </a:spcAft>
              <a:buSzPts val="1000"/>
              <a:buFont typeface="Outfit"/>
              <a:buNone/>
              <a:defRPr sz="1000">
                <a:latin typeface="Outfit"/>
                <a:ea typeface="Outfit"/>
                <a:cs typeface="Outfit"/>
                <a:sym typeface="Outfit"/>
              </a:defRPr>
            </a:lvl3pPr>
            <a:lvl4pPr lvl="3">
              <a:lnSpc>
                <a:spcPct val="90000"/>
              </a:lnSpc>
              <a:spcBef>
                <a:spcPts val="0"/>
              </a:spcBef>
              <a:spcAft>
                <a:spcPts val="0"/>
              </a:spcAft>
              <a:buSzPts val="1000"/>
              <a:buFont typeface="Outfit"/>
              <a:buNone/>
              <a:defRPr sz="1000">
                <a:latin typeface="Outfit"/>
                <a:ea typeface="Outfit"/>
                <a:cs typeface="Outfit"/>
                <a:sym typeface="Outfit"/>
              </a:defRPr>
            </a:lvl4pPr>
            <a:lvl5pPr lvl="4">
              <a:lnSpc>
                <a:spcPct val="90000"/>
              </a:lnSpc>
              <a:spcBef>
                <a:spcPts val="0"/>
              </a:spcBef>
              <a:spcAft>
                <a:spcPts val="0"/>
              </a:spcAft>
              <a:buSzPts val="1000"/>
              <a:buFont typeface="Outfit"/>
              <a:buNone/>
              <a:defRPr sz="1000">
                <a:latin typeface="Outfit"/>
                <a:ea typeface="Outfit"/>
                <a:cs typeface="Outfit"/>
                <a:sym typeface="Outfit"/>
              </a:defRPr>
            </a:lvl5pPr>
            <a:lvl6pPr lvl="5">
              <a:lnSpc>
                <a:spcPct val="90000"/>
              </a:lnSpc>
              <a:spcBef>
                <a:spcPts val="0"/>
              </a:spcBef>
              <a:spcAft>
                <a:spcPts val="0"/>
              </a:spcAft>
              <a:buSzPts val="1000"/>
              <a:buFont typeface="Outfit"/>
              <a:buNone/>
              <a:defRPr sz="1000">
                <a:latin typeface="Outfit"/>
                <a:ea typeface="Outfit"/>
                <a:cs typeface="Outfit"/>
                <a:sym typeface="Outfit"/>
              </a:defRPr>
            </a:lvl6pPr>
            <a:lvl7pPr lvl="6">
              <a:lnSpc>
                <a:spcPct val="90000"/>
              </a:lnSpc>
              <a:spcBef>
                <a:spcPts val="0"/>
              </a:spcBef>
              <a:spcAft>
                <a:spcPts val="0"/>
              </a:spcAft>
              <a:buSzPts val="1000"/>
              <a:buFont typeface="Outfit"/>
              <a:buNone/>
              <a:defRPr sz="1000">
                <a:latin typeface="Outfit"/>
                <a:ea typeface="Outfit"/>
                <a:cs typeface="Outfit"/>
                <a:sym typeface="Outfit"/>
              </a:defRPr>
            </a:lvl7pPr>
            <a:lvl8pPr lvl="7">
              <a:lnSpc>
                <a:spcPct val="90000"/>
              </a:lnSpc>
              <a:spcBef>
                <a:spcPts val="0"/>
              </a:spcBef>
              <a:spcAft>
                <a:spcPts val="0"/>
              </a:spcAft>
              <a:buSzPts val="1000"/>
              <a:buFont typeface="Outfit"/>
              <a:buNone/>
              <a:defRPr sz="1000">
                <a:latin typeface="Outfit"/>
                <a:ea typeface="Outfit"/>
                <a:cs typeface="Outfit"/>
                <a:sym typeface="Outfit"/>
              </a:defRPr>
            </a:lvl8pPr>
            <a:lvl9pPr lvl="8">
              <a:lnSpc>
                <a:spcPct val="90000"/>
              </a:lnSpc>
              <a:spcBef>
                <a:spcPts val="0"/>
              </a:spcBef>
              <a:spcAft>
                <a:spcPts val="0"/>
              </a:spcAft>
              <a:buSzPts val="1000"/>
              <a:buFont typeface="Outfit"/>
              <a:buNone/>
              <a:defRPr sz="1000">
                <a:latin typeface="Outfit"/>
                <a:ea typeface="Outfit"/>
                <a:cs typeface="Outfit"/>
                <a:sym typeface="Outfit"/>
              </a:defRPr>
            </a:lvl9pPr>
          </a:lstStyle>
          <a:p/>
        </p:txBody>
      </p:sp>
      <p:sp>
        <p:nvSpPr>
          <p:cNvPr id="303" name="Google Shape;303;p28"/>
          <p:cNvSpPr txBox="1"/>
          <p:nvPr>
            <p:ph idx="6" type="subTitle"/>
          </p:nvPr>
        </p:nvSpPr>
        <p:spPr>
          <a:xfrm>
            <a:off x="391275" y="3160850"/>
            <a:ext cx="1957500" cy="195300"/>
          </a:xfrm>
          <a:prstGeom prst="rect">
            <a:avLst/>
          </a:prstGeom>
        </p:spPr>
        <p:txBody>
          <a:bodyPr anchorCtr="0" anchor="t" bIns="0" lIns="0" spcFirstLastPara="1" rIns="182875" wrap="square" tIns="0">
            <a:noAutofit/>
          </a:bodyPr>
          <a:lstStyle>
            <a:lvl1pPr lvl="0">
              <a:spcBef>
                <a:spcPts val="0"/>
              </a:spcBef>
              <a:spcAft>
                <a:spcPts val="0"/>
              </a:spcAft>
              <a:buNone/>
              <a:defRPr sz="1000">
                <a:latin typeface="Outfit SemiBold"/>
                <a:ea typeface="Outfit SemiBold"/>
                <a:cs typeface="Outfit SemiBold"/>
                <a:sym typeface="Outfit SemiBold"/>
              </a:defRPr>
            </a:lvl1pPr>
            <a:lvl2pPr lvl="1">
              <a:lnSpc>
                <a:spcPct val="90000"/>
              </a:lnSpc>
              <a:spcBef>
                <a:spcPts val="0"/>
              </a:spcBef>
              <a:spcAft>
                <a:spcPts val="0"/>
              </a:spcAft>
              <a:buSzPts val="1000"/>
              <a:buFont typeface="Outfit"/>
              <a:buNone/>
              <a:defRPr sz="1000">
                <a:latin typeface="Outfit"/>
                <a:ea typeface="Outfit"/>
                <a:cs typeface="Outfit"/>
                <a:sym typeface="Outfit"/>
              </a:defRPr>
            </a:lvl2pPr>
            <a:lvl3pPr lvl="2">
              <a:lnSpc>
                <a:spcPct val="90000"/>
              </a:lnSpc>
              <a:spcBef>
                <a:spcPts val="0"/>
              </a:spcBef>
              <a:spcAft>
                <a:spcPts val="0"/>
              </a:spcAft>
              <a:buSzPts val="1000"/>
              <a:buFont typeface="Outfit"/>
              <a:buNone/>
              <a:defRPr sz="1000">
                <a:latin typeface="Outfit"/>
                <a:ea typeface="Outfit"/>
                <a:cs typeface="Outfit"/>
                <a:sym typeface="Outfit"/>
              </a:defRPr>
            </a:lvl3pPr>
            <a:lvl4pPr lvl="3">
              <a:lnSpc>
                <a:spcPct val="90000"/>
              </a:lnSpc>
              <a:spcBef>
                <a:spcPts val="0"/>
              </a:spcBef>
              <a:spcAft>
                <a:spcPts val="0"/>
              </a:spcAft>
              <a:buSzPts val="1000"/>
              <a:buFont typeface="Outfit"/>
              <a:buNone/>
              <a:defRPr sz="1000">
                <a:latin typeface="Outfit"/>
                <a:ea typeface="Outfit"/>
                <a:cs typeface="Outfit"/>
                <a:sym typeface="Outfit"/>
              </a:defRPr>
            </a:lvl4pPr>
            <a:lvl5pPr lvl="4">
              <a:lnSpc>
                <a:spcPct val="90000"/>
              </a:lnSpc>
              <a:spcBef>
                <a:spcPts val="0"/>
              </a:spcBef>
              <a:spcAft>
                <a:spcPts val="0"/>
              </a:spcAft>
              <a:buSzPts val="1000"/>
              <a:buFont typeface="Outfit"/>
              <a:buNone/>
              <a:defRPr sz="1000">
                <a:latin typeface="Outfit"/>
                <a:ea typeface="Outfit"/>
                <a:cs typeface="Outfit"/>
                <a:sym typeface="Outfit"/>
              </a:defRPr>
            </a:lvl5pPr>
            <a:lvl6pPr lvl="5">
              <a:lnSpc>
                <a:spcPct val="90000"/>
              </a:lnSpc>
              <a:spcBef>
                <a:spcPts val="0"/>
              </a:spcBef>
              <a:spcAft>
                <a:spcPts val="0"/>
              </a:spcAft>
              <a:buSzPts val="1000"/>
              <a:buFont typeface="Outfit"/>
              <a:buNone/>
              <a:defRPr sz="1000">
                <a:latin typeface="Outfit"/>
                <a:ea typeface="Outfit"/>
                <a:cs typeface="Outfit"/>
                <a:sym typeface="Outfit"/>
              </a:defRPr>
            </a:lvl6pPr>
            <a:lvl7pPr lvl="6">
              <a:lnSpc>
                <a:spcPct val="90000"/>
              </a:lnSpc>
              <a:spcBef>
                <a:spcPts val="0"/>
              </a:spcBef>
              <a:spcAft>
                <a:spcPts val="0"/>
              </a:spcAft>
              <a:buSzPts val="1000"/>
              <a:buFont typeface="Outfit"/>
              <a:buNone/>
              <a:defRPr sz="1000">
                <a:latin typeface="Outfit"/>
                <a:ea typeface="Outfit"/>
                <a:cs typeface="Outfit"/>
                <a:sym typeface="Outfit"/>
              </a:defRPr>
            </a:lvl7pPr>
            <a:lvl8pPr lvl="7">
              <a:lnSpc>
                <a:spcPct val="90000"/>
              </a:lnSpc>
              <a:spcBef>
                <a:spcPts val="0"/>
              </a:spcBef>
              <a:spcAft>
                <a:spcPts val="0"/>
              </a:spcAft>
              <a:buSzPts val="1000"/>
              <a:buFont typeface="Outfit"/>
              <a:buNone/>
              <a:defRPr sz="1000">
                <a:latin typeface="Outfit"/>
                <a:ea typeface="Outfit"/>
                <a:cs typeface="Outfit"/>
                <a:sym typeface="Outfit"/>
              </a:defRPr>
            </a:lvl8pPr>
            <a:lvl9pPr lvl="8">
              <a:lnSpc>
                <a:spcPct val="90000"/>
              </a:lnSpc>
              <a:spcBef>
                <a:spcPts val="0"/>
              </a:spcBef>
              <a:spcAft>
                <a:spcPts val="0"/>
              </a:spcAft>
              <a:buSzPts val="1000"/>
              <a:buFont typeface="Outfit"/>
              <a:buNone/>
              <a:defRPr sz="1000">
                <a:latin typeface="Outfit"/>
                <a:ea typeface="Outfit"/>
                <a:cs typeface="Outfit"/>
                <a:sym typeface="Outfit"/>
              </a:defRPr>
            </a:lvl9pPr>
          </a:lstStyle>
          <a:p/>
        </p:txBody>
      </p:sp>
      <p:sp>
        <p:nvSpPr>
          <p:cNvPr id="304" name="Google Shape;304;p28"/>
          <p:cNvSpPr txBox="1"/>
          <p:nvPr>
            <p:ph idx="7" type="subTitle"/>
          </p:nvPr>
        </p:nvSpPr>
        <p:spPr>
          <a:xfrm>
            <a:off x="391275" y="4049675"/>
            <a:ext cx="1957500" cy="195300"/>
          </a:xfrm>
          <a:prstGeom prst="rect">
            <a:avLst/>
          </a:prstGeom>
        </p:spPr>
        <p:txBody>
          <a:bodyPr anchorCtr="0" anchor="t" bIns="0" lIns="0" spcFirstLastPara="1" rIns="182875" wrap="square" tIns="0">
            <a:noAutofit/>
          </a:bodyPr>
          <a:lstStyle>
            <a:lvl1pPr lvl="0">
              <a:spcBef>
                <a:spcPts val="0"/>
              </a:spcBef>
              <a:spcAft>
                <a:spcPts val="0"/>
              </a:spcAft>
              <a:buNone/>
              <a:defRPr sz="1000">
                <a:latin typeface="Outfit SemiBold"/>
                <a:ea typeface="Outfit SemiBold"/>
                <a:cs typeface="Outfit SemiBold"/>
                <a:sym typeface="Outfit SemiBold"/>
              </a:defRPr>
            </a:lvl1pPr>
            <a:lvl2pPr lvl="1">
              <a:lnSpc>
                <a:spcPct val="90000"/>
              </a:lnSpc>
              <a:spcBef>
                <a:spcPts val="0"/>
              </a:spcBef>
              <a:spcAft>
                <a:spcPts val="0"/>
              </a:spcAft>
              <a:buSzPts val="1000"/>
              <a:buFont typeface="Outfit"/>
              <a:buNone/>
              <a:defRPr sz="1000">
                <a:latin typeface="Outfit"/>
                <a:ea typeface="Outfit"/>
                <a:cs typeface="Outfit"/>
                <a:sym typeface="Outfit"/>
              </a:defRPr>
            </a:lvl2pPr>
            <a:lvl3pPr lvl="2">
              <a:lnSpc>
                <a:spcPct val="90000"/>
              </a:lnSpc>
              <a:spcBef>
                <a:spcPts val="0"/>
              </a:spcBef>
              <a:spcAft>
                <a:spcPts val="0"/>
              </a:spcAft>
              <a:buSzPts val="1000"/>
              <a:buFont typeface="Outfit"/>
              <a:buNone/>
              <a:defRPr sz="1000">
                <a:latin typeface="Outfit"/>
                <a:ea typeface="Outfit"/>
                <a:cs typeface="Outfit"/>
                <a:sym typeface="Outfit"/>
              </a:defRPr>
            </a:lvl3pPr>
            <a:lvl4pPr lvl="3">
              <a:lnSpc>
                <a:spcPct val="90000"/>
              </a:lnSpc>
              <a:spcBef>
                <a:spcPts val="0"/>
              </a:spcBef>
              <a:spcAft>
                <a:spcPts val="0"/>
              </a:spcAft>
              <a:buSzPts val="1000"/>
              <a:buFont typeface="Outfit"/>
              <a:buNone/>
              <a:defRPr sz="1000">
                <a:latin typeface="Outfit"/>
                <a:ea typeface="Outfit"/>
                <a:cs typeface="Outfit"/>
                <a:sym typeface="Outfit"/>
              </a:defRPr>
            </a:lvl4pPr>
            <a:lvl5pPr lvl="4">
              <a:lnSpc>
                <a:spcPct val="90000"/>
              </a:lnSpc>
              <a:spcBef>
                <a:spcPts val="0"/>
              </a:spcBef>
              <a:spcAft>
                <a:spcPts val="0"/>
              </a:spcAft>
              <a:buSzPts val="1000"/>
              <a:buFont typeface="Outfit"/>
              <a:buNone/>
              <a:defRPr sz="1000">
                <a:latin typeface="Outfit"/>
                <a:ea typeface="Outfit"/>
                <a:cs typeface="Outfit"/>
                <a:sym typeface="Outfit"/>
              </a:defRPr>
            </a:lvl5pPr>
            <a:lvl6pPr lvl="5">
              <a:lnSpc>
                <a:spcPct val="90000"/>
              </a:lnSpc>
              <a:spcBef>
                <a:spcPts val="0"/>
              </a:spcBef>
              <a:spcAft>
                <a:spcPts val="0"/>
              </a:spcAft>
              <a:buSzPts val="1000"/>
              <a:buFont typeface="Outfit"/>
              <a:buNone/>
              <a:defRPr sz="1000">
                <a:latin typeface="Outfit"/>
                <a:ea typeface="Outfit"/>
                <a:cs typeface="Outfit"/>
                <a:sym typeface="Outfit"/>
              </a:defRPr>
            </a:lvl6pPr>
            <a:lvl7pPr lvl="6">
              <a:lnSpc>
                <a:spcPct val="90000"/>
              </a:lnSpc>
              <a:spcBef>
                <a:spcPts val="0"/>
              </a:spcBef>
              <a:spcAft>
                <a:spcPts val="0"/>
              </a:spcAft>
              <a:buSzPts val="1000"/>
              <a:buFont typeface="Outfit"/>
              <a:buNone/>
              <a:defRPr sz="1000">
                <a:latin typeface="Outfit"/>
                <a:ea typeface="Outfit"/>
                <a:cs typeface="Outfit"/>
                <a:sym typeface="Outfit"/>
              </a:defRPr>
            </a:lvl7pPr>
            <a:lvl8pPr lvl="7">
              <a:lnSpc>
                <a:spcPct val="90000"/>
              </a:lnSpc>
              <a:spcBef>
                <a:spcPts val="0"/>
              </a:spcBef>
              <a:spcAft>
                <a:spcPts val="0"/>
              </a:spcAft>
              <a:buSzPts val="1000"/>
              <a:buFont typeface="Outfit"/>
              <a:buNone/>
              <a:defRPr sz="1000">
                <a:latin typeface="Outfit"/>
                <a:ea typeface="Outfit"/>
                <a:cs typeface="Outfit"/>
                <a:sym typeface="Outfit"/>
              </a:defRPr>
            </a:lvl8pPr>
            <a:lvl9pPr lvl="8">
              <a:lnSpc>
                <a:spcPct val="90000"/>
              </a:lnSpc>
              <a:spcBef>
                <a:spcPts val="0"/>
              </a:spcBef>
              <a:spcAft>
                <a:spcPts val="0"/>
              </a:spcAft>
              <a:buSzPts val="1000"/>
              <a:buFont typeface="Outfit"/>
              <a:buNone/>
              <a:defRPr sz="1000">
                <a:latin typeface="Outfit"/>
                <a:ea typeface="Outfit"/>
                <a:cs typeface="Outfit"/>
                <a:sym typeface="Outfit"/>
              </a:defRPr>
            </a:lvl9pPr>
          </a:lstStyle>
          <a:p/>
        </p:txBody>
      </p:sp>
      <p:sp>
        <p:nvSpPr>
          <p:cNvPr id="305" name="Google Shape;305;p28"/>
          <p:cNvSpPr txBox="1"/>
          <p:nvPr>
            <p:ph idx="8" type="subTitle"/>
          </p:nvPr>
        </p:nvSpPr>
        <p:spPr>
          <a:xfrm>
            <a:off x="2455100" y="2111375"/>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306" name="Google Shape;306;p28"/>
          <p:cNvSpPr txBox="1"/>
          <p:nvPr>
            <p:ph idx="9" type="subTitle"/>
          </p:nvPr>
        </p:nvSpPr>
        <p:spPr>
          <a:xfrm>
            <a:off x="2455100" y="3174088"/>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307" name="Google Shape;307;p28"/>
          <p:cNvSpPr txBox="1"/>
          <p:nvPr>
            <p:ph idx="13" type="subTitle"/>
          </p:nvPr>
        </p:nvSpPr>
        <p:spPr>
          <a:xfrm>
            <a:off x="2455100" y="4075913"/>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308" name="Google Shape;308;p28"/>
          <p:cNvSpPr txBox="1"/>
          <p:nvPr>
            <p:ph idx="14" type="subTitle"/>
          </p:nvPr>
        </p:nvSpPr>
        <p:spPr>
          <a:xfrm>
            <a:off x="4625425" y="2111375"/>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309" name="Google Shape;309;p28"/>
          <p:cNvSpPr txBox="1"/>
          <p:nvPr>
            <p:ph idx="15" type="subTitle"/>
          </p:nvPr>
        </p:nvSpPr>
        <p:spPr>
          <a:xfrm>
            <a:off x="4625425" y="3174088"/>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310" name="Google Shape;310;p28"/>
          <p:cNvSpPr txBox="1"/>
          <p:nvPr>
            <p:ph idx="16" type="subTitle"/>
          </p:nvPr>
        </p:nvSpPr>
        <p:spPr>
          <a:xfrm>
            <a:off x="4625425" y="4075913"/>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311" name="Google Shape;311;p28"/>
          <p:cNvSpPr txBox="1"/>
          <p:nvPr>
            <p:ph idx="17" type="subTitle"/>
          </p:nvPr>
        </p:nvSpPr>
        <p:spPr>
          <a:xfrm>
            <a:off x="6795750" y="2111375"/>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312" name="Google Shape;312;p28"/>
          <p:cNvSpPr txBox="1"/>
          <p:nvPr>
            <p:ph idx="18" type="subTitle"/>
          </p:nvPr>
        </p:nvSpPr>
        <p:spPr>
          <a:xfrm>
            <a:off x="6795750" y="3174088"/>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313" name="Google Shape;313;p28"/>
          <p:cNvSpPr txBox="1"/>
          <p:nvPr>
            <p:ph idx="19" type="subTitle"/>
          </p:nvPr>
        </p:nvSpPr>
        <p:spPr>
          <a:xfrm>
            <a:off x="6795750" y="4075913"/>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14" name="Shape 314"/>
        <p:cNvGrpSpPr/>
        <p:nvPr/>
      </p:nvGrpSpPr>
      <p:grpSpPr>
        <a:xfrm>
          <a:off x="0" y="0"/>
          <a:ext cx="0" cy="0"/>
          <a:chOff x="0" y="0"/>
          <a:chExt cx="0" cy="0"/>
        </a:xfrm>
      </p:grpSpPr>
      <p:sp>
        <p:nvSpPr>
          <p:cNvPr id="315" name="Google Shape;315;p29"/>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16" name="Google Shape;316;p29"/>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17" name="Shape 317"/>
        <p:cNvGrpSpPr/>
        <p:nvPr/>
      </p:nvGrpSpPr>
      <p:grpSpPr>
        <a:xfrm>
          <a:off x="0" y="0"/>
          <a:ext cx="0" cy="0"/>
          <a:chOff x="0" y="0"/>
          <a:chExt cx="0" cy="0"/>
        </a:xfrm>
      </p:grpSpPr>
      <p:sp>
        <p:nvSpPr>
          <p:cNvPr id="318" name="Google Shape;318;p30"/>
          <p:cNvSpPr txBox="1"/>
          <p:nvPr>
            <p:ph type="title"/>
          </p:nvPr>
        </p:nvSpPr>
        <p:spPr>
          <a:xfrm>
            <a:off x="311700" y="2150850"/>
            <a:ext cx="8520600" cy="841800"/>
          </a:xfrm>
          <a:prstGeom prst="rect">
            <a:avLst/>
          </a:prstGeom>
        </p:spPr>
        <p:txBody>
          <a:bodyPr anchorCtr="0" anchor="ctr" bIns="0" lIns="0" spcFirstLastPara="1" rIns="0" wrap="square" tIns="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BLANK_1_1_1_1_3">
    <p:spTree>
      <p:nvGrpSpPr>
        <p:cNvPr id="21" name="Shape 21"/>
        <p:cNvGrpSpPr/>
        <p:nvPr/>
      </p:nvGrpSpPr>
      <p:grpSpPr>
        <a:xfrm>
          <a:off x="0" y="0"/>
          <a:ext cx="0" cy="0"/>
          <a:chOff x="0" y="0"/>
          <a:chExt cx="0" cy="0"/>
        </a:xfrm>
      </p:grpSpPr>
      <p:sp>
        <p:nvSpPr>
          <p:cNvPr id="22" name="Google Shape;22;p4"/>
          <p:cNvSpPr txBox="1"/>
          <p:nvPr>
            <p:ph type="title"/>
          </p:nvPr>
        </p:nvSpPr>
        <p:spPr>
          <a:xfrm>
            <a:off x="284775" y="282900"/>
            <a:ext cx="71280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23" name="Google Shape;23;p4"/>
          <p:cNvSpPr txBox="1"/>
          <p:nvPr>
            <p:ph idx="1"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24" name="Google Shape;24;p4"/>
          <p:cNvSpPr txBox="1"/>
          <p:nvPr>
            <p:ph idx="2"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319" name="Shape 319"/>
        <p:cNvGrpSpPr/>
        <p:nvPr/>
      </p:nvGrpSpPr>
      <p:grpSpPr>
        <a:xfrm>
          <a:off x="0" y="0"/>
          <a:ext cx="0" cy="0"/>
          <a:chOff x="0" y="0"/>
          <a:chExt cx="0" cy="0"/>
        </a:xfrm>
      </p:grpSpPr>
      <p:sp>
        <p:nvSpPr>
          <p:cNvPr id="320" name="Google Shape;320;p31"/>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321" name="Google Shape;321;p31"/>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322" name="Shape 322"/>
        <p:cNvGrpSpPr/>
        <p:nvPr/>
      </p:nvGrpSpPr>
      <p:grpSpPr>
        <a:xfrm>
          <a:off x="0" y="0"/>
          <a:ext cx="0" cy="0"/>
          <a:chOff x="0" y="0"/>
          <a:chExt cx="0" cy="0"/>
        </a:xfrm>
      </p:grpSpPr>
      <p:sp>
        <p:nvSpPr>
          <p:cNvPr id="323" name="Google Shape;323;p32"/>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324" name="Google Shape;324;p32"/>
          <p:cNvSpPr txBox="1"/>
          <p:nvPr>
            <p:ph idx="1" type="body"/>
          </p:nvPr>
        </p:nvSpPr>
        <p:spPr>
          <a:xfrm>
            <a:off x="311700" y="1152475"/>
            <a:ext cx="3999900" cy="34164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5" name="Google Shape;325;p32"/>
          <p:cNvSpPr txBox="1"/>
          <p:nvPr>
            <p:ph idx="2" type="body"/>
          </p:nvPr>
        </p:nvSpPr>
        <p:spPr>
          <a:xfrm>
            <a:off x="4832400" y="1152475"/>
            <a:ext cx="3999900" cy="34164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26" name="Shape 326"/>
        <p:cNvGrpSpPr/>
        <p:nvPr/>
      </p:nvGrpSpPr>
      <p:grpSpPr>
        <a:xfrm>
          <a:off x="0" y="0"/>
          <a:ext cx="0" cy="0"/>
          <a:chOff x="0" y="0"/>
          <a:chExt cx="0" cy="0"/>
        </a:xfrm>
      </p:grpSpPr>
      <p:sp>
        <p:nvSpPr>
          <p:cNvPr id="327" name="Google Shape;327;p33"/>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8" name="Shape 328"/>
        <p:cNvGrpSpPr/>
        <p:nvPr/>
      </p:nvGrpSpPr>
      <p:grpSpPr>
        <a:xfrm>
          <a:off x="0" y="0"/>
          <a:ext cx="0" cy="0"/>
          <a:chOff x="0" y="0"/>
          <a:chExt cx="0" cy="0"/>
        </a:xfrm>
      </p:grpSpPr>
      <p:sp>
        <p:nvSpPr>
          <p:cNvPr id="329" name="Google Shape;329;p34"/>
          <p:cNvSpPr txBox="1"/>
          <p:nvPr>
            <p:ph type="title"/>
          </p:nvPr>
        </p:nvSpPr>
        <p:spPr>
          <a:xfrm>
            <a:off x="311700" y="555600"/>
            <a:ext cx="2808000" cy="755700"/>
          </a:xfrm>
          <a:prstGeom prst="rect">
            <a:avLst/>
          </a:prstGeom>
        </p:spPr>
        <p:txBody>
          <a:bodyPr anchorCtr="0" anchor="b" bIns="0" lIns="0" spcFirstLastPara="1" rIns="0" wrap="square" tIns="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0" name="Google Shape;330;p34"/>
          <p:cNvSpPr txBox="1"/>
          <p:nvPr>
            <p:ph idx="1" type="body"/>
          </p:nvPr>
        </p:nvSpPr>
        <p:spPr>
          <a:xfrm>
            <a:off x="311700" y="1389600"/>
            <a:ext cx="2808000" cy="3179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331" name="Shape 331"/>
        <p:cNvGrpSpPr/>
        <p:nvPr/>
      </p:nvGrpSpPr>
      <p:grpSpPr>
        <a:xfrm>
          <a:off x="0" y="0"/>
          <a:ext cx="0" cy="0"/>
          <a:chOff x="0" y="0"/>
          <a:chExt cx="0" cy="0"/>
        </a:xfrm>
      </p:grpSpPr>
      <p:sp>
        <p:nvSpPr>
          <p:cNvPr id="332" name="Google Shape;332;p35"/>
          <p:cNvSpPr txBox="1"/>
          <p:nvPr>
            <p:ph type="title"/>
          </p:nvPr>
        </p:nvSpPr>
        <p:spPr>
          <a:xfrm>
            <a:off x="490250" y="450150"/>
            <a:ext cx="6367800" cy="4090800"/>
          </a:xfrm>
          <a:prstGeom prst="rect">
            <a:avLst/>
          </a:prstGeom>
        </p:spPr>
        <p:txBody>
          <a:bodyPr anchorCtr="0" anchor="ctr" bIns="0" lIns="0" spcFirstLastPara="1" rIns="0" wrap="square" tIns="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33" name="Shape 333"/>
        <p:cNvGrpSpPr/>
        <p:nvPr/>
      </p:nvGrpSpPr>
      <p:grpSpPr>
        <a:xfrm>
          <a:off x="0" y="0"/>
          <a:ext cx="0" cy="0"/>
          <a:chOff x="0" y="0"/>
          <a:chExt cx="0" cy="0"/>
        </a:xfrm>
      </p:grpSpPr>
      <p:sp>
        <p:nvSpPr>
          <p:cNvPr id="334" name="Google Shape;334;p36"/>
          <p:cNvSpPr txBox="1"/>
          <p:nvPr>
            <p:ph type="title"/>
          </p:nvPr>
        </p:nvSpPr>
        <p:spPr>
          <a:xfrm>
            <a:off x="265500" y="1233175"/>
            <a:ext cx="4045200" cy="1482300"/>
          </a:xfrm>
          <a:prstGeom prst="rect">
            <a:avLst/>
          </a:prstGeom>
        </p:spPr>
        <p:txBody>
          <a:bodyPr anchorCtr="0" anchor="b" bIns="0" lIns="0" spcFirstLastPara="1" rIns="0" wrap="square" tIns="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5" name="Google Shape;335;p36"/>
          <p:cNvSpPr txBox="1"/>
          <p:nvPr>
            <p:ph idx="1" type="subTitle"/>
          </p:nvPr>
        </p:nvSpPr>
        <p:spPr>
          <a:xfrm>
            <a:off x="265500" y="2803075"/>
            <a:ext cx="4045200" cy="1235100"/>
          </a:xfrm>
          <a:prstGeom prst="rect">
            <a:avLst/>
          </a:prstGeom>
        </p:spPr>
        <p:txBody>
          <a:bodyPr anchorCtr="0" anchor="t" bIns="0" lIns="0" spcFirstLastPara="1" rIns="0" wrap="square" tIns="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36" name="Google Shape;336;p36"/>
          <p:cNvSpPr txBox="1"/>
          <p:nvPr>
            <p:ph idx="2" type="body"/>
          </p:nvPr>
        </p:nvSpPr>
        <p:spPr>
          <a:xfrm>
            <a:off x="4939500" y="724075"/>
            <a:ext cx="3837000" cy="3695100"/>
          </a:xfrm>
          <a:prstGeom prst="rect">
            <a:avLst/>
          </a:prstGeom>
        </p:spPr>
        <p:txBody>
          <a:bodyPr anchorCtr="0" anchor="ctr"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37" name="Shape 337"/>
        <p:cNvGrpSpPr/>
        <p:nvPr/>
      </p:nvGrpSpPr>
      <p:grpSpPr>
        <a:xfrm>
          <a:off x="0" y="0"/>
          <a:ext cx="0" cy="0"/>
          <a:chOff x="0" y="0"/>
          <a:chExt cx="0" cy="0"/>
        </a:xfrm>
      </p:grpSpPr>
      <p:sp>
        <p:nvSpPr>
          <p:cNvPr id="338" name="Google Shape;338;p37"/>
          <p:cNvSpPr txBox="1"/>
          <p:nvPr>
            <p:ph idx="1" type="body"/>
          </p:nvPr>
        </p:nvSpPr>
        <p:spPr>
          <a:xfrm>
            <a:off x="311700" y="4230575"/>
            <a:ext cx="5998800" cy="605100"/>
          </a:xfrm>
          <a:prstGeom prst="rect">
            <a:avLst/>
          </a:prstGeom>
        </p:spPr>
        <p:txBody>
          <a:bodyPr anchorCtr="0" anchor="ctr" bIns="0" lIns="0" spcFirstLastPara="1" rIns="0" wrap="square" tIns="0">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39" name="Shape 339"/>
        <p:cNvGrpSpPr/>
        <p:nvPr/>
      </p:nvGrpSpPr>
      <p:grpSpPr>
        <a:xfrm>
          <a:off x="0" y="0"/>
          <a:ext cx="0" cy="0"/>
          <a:chOff x="0" y="0"/>
          <a:chExt cx="0" cy="0"/>
        </a:xfrm>
      </p:grpSpPr>
      <p:sp>
        <p:nvSpPr>
          <p:cNvPr id="340" name="Google Shape;340;p38"/>
          <p:cNvSpPr txBox="1"/>
          <p:nvPr>
            <p:ph hasCustomPrompt="1" type="title"/>
          </p:nvPr>
        </p:nvSpPr>
        <p:spPr>
          <a:xfrm>
            <a:off x="311700" y="1106125"/>
            <a:ext cx="8520600" cy="1963500"/>
          </a:xfrm>
          <a:prstGeom prst="rect">
            <a:avLst/>
          </a:prstGeom>
        </p:spPr>
        <p:txBody>
          <a:bodyPr anchorCtr="0" anchor="b" bIns="0" lIns="0" spcFirstLastPara="1" rIns="0" wrap="square" tIns="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41" name="Google Shape;341;p38"/>
          <p:cNvSpPr txBox="1"/>
          <p:nvPr>
            <p:ph idx="1" type="body"/>
          </p:nvPr>
        </p:nvSpPr>
        <p:spPr>
          <a:xfrm>
            <a:off x="311700" y="3152225"/>
            <a:ext cx="8520600" cy="1300800"/>
          </a:xfrm>
          <a:prstGeom prst="rect">
            <a:avLst/>
          </a:prstGeom>
        </p:spPr>
        <p:txBody>
          <a:bodyPr anchorCtr="0" anchor="t" bIns="0" lIns="0" spcFirstLastPara="1" rIns="0" wrap="square" tIns="0">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42" name="Shape 342"/>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43" name="Shape 343"/>
        <p:cNvGrpSpPr/>
        <p:nvPr/>
      </p:nvGrpSpPr>
      <p:grpSpPr>
        <a:xfrm>
          <a:off x="0" y="0"/>
          <a:ext cx="0" cy="0"/>
          <a:chOff x="0" y="0"/>
          <a:chExt cx="0" cy="0"/>
        </a:xfrm>
      </p:grpSpPr>
      <p:sp>
        <p:nvSpPr>
          <p:cNvPr id="344" name="Google Shape;344;p40"/>
          <p:cNvSpPr txBox="1"/>
          <p:nvPr>
            <p:ph type="title"/>
          </p:nvPr>
        </p:nvSpPr>
        <p:spPr>
          <a:xfrm>
            <a:off x="677325" y="1832775"/>
            <a:ext cx="3217200" cy="1484100"/>
          </a:xfrm>
          <a:prstGeom prst="rect">
            <a:avLst/>
          </a:prstGeom>
        </p:spPr>
        <p:txBody>
          <a:bodyPr anchorCtr="0" anchor="ctr" bIns="0" lIns="0" spcFirstLastPara="1" rIns="0" wrap="square" tIns="0">
            <a:noAutofit/>
          </a:bodyPr>
          <a:lstStyle>
            <a:lvl1pPr lvl="0">
              <a:spcBef>
                <a:spcPts val="0"/>
              </a:spcBef>
              <a:spcAft>
                <a:spcPts val="0"/>
              </a:spcAft>
              <a:buSzPts val="4200"/>
              <a:buNone/>
              <a:defRPr sz="4200"/>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345" name="Google Shape;345;p40"/>
          <p:cNvSpPr txBox="1"/>
          <p:nvPr>
            <p:ph idx="1" type="subTitle"/>
          </p:nvPr>
        </p:nvSpPr>
        <p:spPr>
          <a:xfrm>
            <a:off x="4406650" y="39375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46" name="Google Shape;346;p40"/>
          <p:cNvSpPr txBox="1"/>
          <p:nvPr>
            <p:ph idx="2" type="subTitle"/>
          </p:nvPr>
        </p:nvSpPr>
        <p:spPr>
          <a:xfrm>
            <a:off x="4406650" y="115170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47" name="Google Shape;347;p40"/>
          <p:cNvSpPr txBox="1"/>
          <p:nvPr>
            <p:ph idx="3" type="subTitle"/>
          </p:nvPr>
        </p:nvSpPr>
        <p:spPr>
          <a:xfrm>
            <a:off x="4406650" y="342557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48" name="Google Shape;348;p40"/>
          <p:cNvSpPr txBox="1"/>
          <p:nvPr>
            <p:ph idx="4" type="subTitle"/>
          </p:nvPr>
        </p:nvSpPr>
        <p:spPr>
          <a:xfrm>
            <a:off x="4406650" y="190966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49" name="Google Shape;349;p40"/>
          <p:cNvSpPr txBox="1"/>
          <p:nvPr>
            <p:ph idx="5" type="subTitle"/>
          </p:nvPr>
        </p:nvSpPr>
        <p:spPr>
          <a:xfrm>
            <a:off x="4406650" y="418352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0" name="Google Shape;350;p40"/>
          <p:cNvSpPr txBox="1"/>
          <p:nvPr>
            <p:ph idx="6" type="subTitle"/>
          </p:nvPr>
        </p:nvSpPr>
        <p:spPr>
          <a:xfrm>
            <a:off x="4406650" y="266761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2">
  <p:cSld name="BLANK_1_1_1_1_1_1_1_3">
    <p:spTree>
      <p:nvGrpSpPr>
        <p:cNvPr id="25" name="Shape 25"/>
        <p:cNvGrpSpPr/>
        <p:nvPr/>
      </p:nvGrpSpPr>
      <p:grpSpPr>
        <a:xfrm>
          <a:off x="0" y="0"/>
          <a:ext cx="0" cy="0"/>
          <a:chOff x="0" y="0"/>
          <a:chExt cx="0" cy="0"/>
        </a:xfrm>
      </p:grpSpPr>
      <p:sp>
        <p:nvSpPr>
          <p:cNvPr id="26" name="Google Shape;26;p5"/>
          <p:cNvSpPr/>
          <p:nvPr/>
        </p:nvSpPr>
        <p:spPr>
          <a:xfrm flipH="1">
            <a:off x="575775" y="282900"/>
            <a:ext cx="8283600" cy="4574400"/>
          </a:xfrm>
          <a:prstGeom prst="round2DiagRect">
            <a:avLst>
              <a:gd fmla="val 6071"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27" name="Google Shape;27;p5"/>
          <p:cNvSpPr txBox="1"/>
          <p:nvPr>
            <p:ph type="title"/>
          </p:nvPr>
        </p:nvSpPr>
        <p:spPr>
          <a:xfrm>
            <a:off x="779100" y="282900"/>
            <a:ext cx="4234800" cy="45744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8" name="Google Shape;28;p5"/>
          <p:cNvSpPr/>
          <p:nvPr/>
        </p:nvSpPr>
        <p:spPr>
          <a:xfrm>
            <a:off x="284775" y="282900"/>
            <a:ext cx="291000" cy="4574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351" name="Shape 351"/>
        <p:cNvGrpSpPr/>
        <p:nvPr/>
      </p:nvGrpSpPr>
      <p:grpSpPr>
        <a:xfrm>
          <a:off x="0" y="0"/>
          <a:ext cx="0" cy="0"/>
          <a:chOff x="0" y="0"/>
          <a:chExt cx="0" cy="0"/>
        </a:xfrm>
      </p:grpSpPr>
      <p:sp>
        <p:nvSpPr>
          <p:cNvPr id="352" name="Google Shape;352;p41"/>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353" name="Google Shape;353;p41"/>
          <p:cNvSpPr txBox="1"/>
          <p:nvPr>
            <p:ph idx="1" type="body"/>
          </p:nvPr>
        </p:nvSpPr>
        <p:spPr>
          <a:xfrm>
            <a:off x="311700" y="1152475"/>
            <a:ext cx="4473900" cy="3416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54" name="Google Shape;354;p41"/>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355" name="Shape 355"/>
        <p:cNvGrpSpPr/>
        <p:nvPr/>
      </p:nvGrpSpPr>
      <p:grpSpPr>
        <a:xfrm>
          <a:off x="0" y="0"/>
          <a:ext cx="0" cy="0"/>
          <a:chOff x="0" y="0"/>
          <a:chExt cx="0" cy="0"/>
        </a:xfrm>
      </p:grpSpPr>
      <p:sp>
        <p:nvSpPr>
          <p:cNvPr id="356" name="Google Shape;356;p42"/>
          <p:cNvSpPr txBox="1"/>
          <p:nvPr>
            <p:ph type="title"/>
          </p:nvPr>
        </p:nvSpPr>
        <p:spPr>
          <a:xfrm>
            <a:off x="483175"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7" name="Google Shape;357;p42"/>
          <p:cNvSpPr txBox="1"/>
          <p:nvPr>
            <p:ph idx="1" type="body"/>
          </p:nvPr>
        </p:nvSpPr>
        <p:spPr>
          <a:xfrm>
            <a:off x="483150" y="2237788"/>
            <a:ext cx="3619800" cy="23736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58" name="Google Shape;358;p42"/>
          <p:cNvSpPr txBox="1"/>
          <p:nvPr>
            <p:ph idx="2" type="body"/>
          </p:nvPr>
        </p:nvSpPr>
        <p:spPr>
          <a:xfrm>
            <a:off x="5048000" y="2237788"/>
            <a:ext cx="3619800" cy="23736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59" name="Google Shape;359;p42"/>
          <p:cNvSpPr txBox="1"/>
          <p:nvPr>
            <p:ph idx="3" type="subTitle"/>
          </p:nvPr>
        </p:nvSpPr>
        <p:spPr>
          <a:xfrm>
            <a:off x="483150" y="1336161"/>
            <a:ext cx="36198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0" name="Google Shape;360;p42"/>
          <p:cNvSpPr txBox="1"/>
          <p:nvPr>
            <p:ph idx="4" type="subTitle"/>
          </p:nvPr>
        </p:nvSpPr>
        <p:spPr>
          <a:xfrm>
            <a:off x="5048000" y="1336161"/>
            <a:ext cx="36198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361" name="Shape 361"/>
        <p:cNvGrpSpPr/>
        <p:nvPr/>
      </p:nvGrpSpPr>
      <p:grpSpPr>
        <a:xfrm>
          <a:off x="0" y="0"/>
          <a:ext cx="0" cy="0"/>
          <a:chOff x="0" y="0"/>
          <a:chExt cx="0" cy="0"/>
        </a:xfrm>
      </p:grpSpPr>
      <p:sp>
        <p:nvSpPr>
          <p:cNvPr id="362" name="Google Shape;362;p43"/>
          <p:cNvSpPr txBox="1"/>
          <p:nvPr>
            <p:ph idx="1" type="body"/>
          </p:nvPr>
        </p:nvSpPr>
        <p:spPr>
          <a:xfrm>
            <a:off x="483175" y="2417500"/>
            <a:ext cx="2455500" cy="23736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3" name="Google Shape;363;p43"/>
          <p:cNvSpPr txBox="1"/>
          <p:nvPr>
            <p:ph idx="2" type="body"/>
          </p:nvPr>
        </p:nvSpPr>
        <p:spPr>
          <a:xfrm>
            <a:off x="3347725" y="2417500"/>
            <a:ext cx="2455500" cy="23736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4" name="Google Shape;364;p43"/>
          <p:cNvSpPr txBox="1"/>
          <p:nvPr>
            <p:ph type="title"/>
          </p:nvPr>
        </p:nvSpPr>
        <p:spPr>
          <a:xfrm>
            <a:off x="483175"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65" name="Google Shape;365;p43"/>
          <p:cNvSpPr txBox="1"/>
          <p:nvPr>
            <p:ph idx="3" type="subTitle"/>
          </p:nvPr>
        </p:nvSpPr>
        <p:spPr>
          <a:xfrm>
            <a:off x="48317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6" name="Google Shape;366;p43"/>
          <p:cNvSpPr txBox="1"/>
          <p:nvPr>
            <p:ph idx="4" type="subTitle"/>
          </p:nvPr>
        </p:nvSpPr>
        <p:spPr>
          <a:xfrm>
            <a:off x="334772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7" name="Google Shape;367;p43"/>
          <p:cNvSpPr txBox="1"/>
          <p:nvPr>
            <p:ph idx="5" type="subTitle"/>
          </p:nvPr>
        </p:nvSpPr>
        <p:spPr>
          <a:xfrm>
            <a:off x="621227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8" name="Google Shape;368;p43"/>
          <p:cNvSpPr txBox="1"/>
          <p:nvPr>
            <p:ph idx="6" type="body"/>
          </p:nvPr>
        </p:nvSpPr>
        <p:spPr>
          <a:xfrm>
            <a:off x="6212275" y="2417500"/>
            <a:ext cx="2455500" cy="23736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369" name="Shape 369"/>
        <p:cNvGrpSpPr/>
        <p:nvPr/>
      </p:nvGrpSpPr>
      <p:grpSpPr>
        <a:xfrm>
          <a:off x="0" y="0"/>
          <a:ext cx="0" cy="0"/>
          <a:chOff x="0" y="0"/>
          <a:chExt cx="0" cy="0"/>
        </a:xfrm>
      </p:grpSpPr>
      <p:sp>
        <p:nvSpPr>
          <p:cNvPr id="370" name="Google Shape;370;p44"/>
          <p:cNvSpPr txBox="1"/>
          <p:nvPr>
            <p:ph idx="1" type="body"/>
          </p:nvPr>
        </p:nvSpPr>
        <p:spPr>
          <a:xfrm>
            <a:off x="366725" y="1759093"/>
            <a:ext cx="3838500" cy="11385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1" name="Google Shape;371;p44"/>
          <p:cNvSpPr txBox="1"/>
          <p:nvPr>
            <p:ph idx="2" type="body"/>
          </p:nvPr>
        </p:nvSpPr>
        <p:spPr>
          <a:xfrm>
            <a:off x="4938725" y="1759093"/>
            <a:ext cx="3838500" cy="11385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2" name="Google Shape;372;p44"/>
          <p:cNvSpPr txBox="1"/>
          <p:nvPr>
            <p:ph idx="3" type="body"/>
          </p:nvPr>
        </p:nvSpPr>
        <p:spPr>
          <a:xfrm>
            <a:off x="366750" y="3648575"/>
            <a:ext cx="3838500" cy="11385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3" name="Google Shape;373;p44"/>
          <p:cNvSpPr txBox="1"/>
          <p:nvPr>
            <p:ph idx="4" type="body"/>
          </p:nvPr>
        </p:nvSpPr>
        <p:spPr>
          <a:xfrm>
            <a:off x="4938750" y="3648575"/>
            <a:ext cx="3838500" cy="11385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4" name="Google Shape;374;p44"/>
          <p:cNvSpPr txBox="1"/>
          <p:nvPr>
            <p:ph type="title"/>
          </p:nvPr>
        </p:nvSpPr>
        <p:spPr>
          <a:xfrm>
            <a:off x="366750"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75" name="Google Shape;375;p44"/>
          <p:cNvSpPr txBox="1"/>
          <p:nvPr>
            <p:ph idx="5" type="subTitle"/>
          </p:nvPr>
        </p:nvSpPr>
        <p:spPr>
          <a:xfrm>
            <a:off x="366763" y="1277907"/>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76" name="Google Shape;376;p44"/>
          <p:cNvSpPr txBox="1"/>
          <p:nvPr>
            <p:ph idx="6" type="subTitle"/>
          </p:nvPr>
        </p:nvSpPr>
        <p:spPr>
          <a:xfrm>
            <a:off x="4938738" y="1277907"/>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77" name="Google Shape;377;p44"/>
          <p:cNvSpPr txBox="1"/>
          <p:nvPr>
            <p:ph idx="7" type="subTitle"/>
          </p:nvPr>
        </p:nvSpPr>
        <p:spPr>
          <a:xfrm>
            <a:off x="4938761" y="3167363"/>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78" name="Google Shape;378;p44"/>
          <p:cNvSpPr txBox="1"/>
          <p:nvPr>
            <p:ph idx="8" type="subTitle"/>
          </p:nvPr>
        </p:nvSpPr>
        <p:spPr>
          <a:xfrm>
            <a:off x="366750" y="3167363"/>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379" name="Shape 379"/>
        <p:cNvGrpSpPr/>
        <p:nvPr/>
      </p:nvGrpSpPr>
      <p:grpSpPr>
        <a:xfrm>
          <a:off x="0" y="0"/>
          <a:ext cx="0" cy="0"/>
          <a:chOff x="0" y="0"/>
          <a:chExt cx="0" cy="0"/>
        </a:xfrm>
      </p:grpSpPr>
      <p:sp>
        <p:nvSpPr>
          <p:cNvPr id="380" name="Google Shape;380;p45"/>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381" name="Google Shape;381;p45"/>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382" name="Shape 382"/>
        <p:cNvGrpSpPr/>
        <p:nvPr/>
      </p:nvGrpSpPr>
      <p:grpSpPr>
        <a:xfrm>
          <a:off x="0" y="0"/>
          <a:ext cx="0" cy="0"/>
          <a:chOff x="0" y="0"/>
          <a:chExt cx="0" cy="0"/>
        </a:xfrm>
      </p:grpSpPr>
      <p:sp>
        <p:nvSpPr>
          <p:cNvPr id="383" name="Google Shape;383;p46"/>
          <p:cNvSpPr txBox="1"/>
          <p:nvPr>
            <p:ph idx="1" type="body"/>
          </p:nvPr>
        </p:nvSpPr>
        <p:spPr>
          <a:xfrm>
            <a:off x="311700" y="4080225"/>
            <a:ext cx="4027500" cy="9261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4" name="Google Shape;384;p46"/>
          <p:cNvSpPr/>
          <p:nvPr>
            <p:ph idx="2" type="pic"/>
          </p:nvPr>
        </p:nvSpPr>
        <p:spPr>
          <a:xfrm>
            <a:off x="4804825" y="1133300"/>
            <a:ext cx="4027500" cy="2392800"/>
          </a:xfrm>
          <a:prstGeom prst="rect">
            <a:avLst/>
          </a:prstGeom>
          <a:noFill/>
          <a:ln>
            <a:noFill/>
          </a:ln>
        </p:spPr>
      </p:sp>
      <p:sp>
        <p:nvSpPr>
          <p:cNvPr id="385" name="Google Shape;385;p46"/>
          <p:cNvSpPr/>
          <p:nvPr>
            <p:ph idx="3" type="pic"/>
          </p:nvPr>
        </p:nvSpPr>
        <p:spPr>
          <a:xfrm>
            <a:off x="311725" y="1133300"/>
            <a:ext cx="4027500" cy="2392800"/>
          </a:xfrm>
          <a:prstGeom prst="rect">
            <a:avLst/>
          </a:prstGeom>
          <a:noFill/>
          <a:ln>
            <a:noFill/>
          </a:ln>
        </p:spPr>
      </p:sp>
      <p:sp>
        <p:nvSpPr>
          <p:cNvPr id="386" name="Google Shape;386;p46"/>
          <p:cNvSpPr txBox="1"/>
          <p:nvPr>
            <p:ph idx="4" type="body"/>
          </p:nvPr>
        </p:nvSpPr>
        <p:spPr>
          <a:xfrm>
            <a:off x="4804825" y="4080225"/>
            <a:ext cx="4027500" cy="9261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7" name="Google Shape;387;p46"/>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388" name="Google Shape;388;p46"/>
          <p:cNvSpPr txBox="1"/>
          <p:nvPr>
            <p:ph idx="5" type="subTitle"/>
          </p:nvPr>
        </p:nvSpPr>
        <p:spPr>
          <a:xfrm>
            <a:off x="311725" y="3582900"/>
            <a:ext cx="4027500" cy="481200"/>
          </a:xfrm>
          <a:prstGeom prst="rect">
            <a:avLst/>
          </a:prstGeom>
        </p:spPr>
        <p:txBody>
          <a:bodyPr anchorCtr="0" anchor="t" bIns="0" lIns="0" spcFirstLastPara="1" rIns="0" wrap="square" tIns="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89" name="Google Shape;389;p46"/>
          <p:cNvSpPr txBox="1"/>
          <p:nvPr>
            <p:ph idx="6" type="subTitle"/>
          </p:nvPr>
        </p:nvSpPr>
        <p:spPr>
          <a:xfrm>
            <a:off x="4804825" y="3582900"/>
            <a:ext cx="4027500" cy="481200"/>
          </a:xfrm>
          <a:prstGeom prst="rect">
            <a:avLst/>
          </a:prstGeom>
        </p:spPr>
        <p:txBody>
          <a:bodyPr anchorCtr="0" anchor="t" bIns="0" lIns="0" spcFirstLastPara="1" rIns="0" wrap="square" tIns="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390" name="Shape 390"/>
        <p:cNvGrpSpPr/>
        <p:nvPr/>
      </p:nvGrpSpPr>
      <p:grpSpPr>
        <a:xfrm>
          <a:off x="0" y="0"/>
          <a:ext cx="0" cy="0"/>
          <a:chOff x="0" y="0"/>
          <a:chExt cx="0" cy="0"/>
        </a:xfrm>
      </p:grpSpPr>
      <p:sp>
        <p:nvSpPr>
          <p:cNvPr id="391" name="Google Shape;391;p47"/>
          <p:cNvSpPr txBox="1"/>
          <p:nvPr>
            <p:ph idx="1" type="body"/>
          </p:nvPr>
        </p:nvSpPr>
        <p:spPr>
          <a:xfrm>
            <a:off x="311700" y="3911700"/>
            <a:ext cx="2627100" cy="10185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2" name="Google Shape;392;p47"/>
          <p:cNvSpPr/>
          <p:nvPr>
            <p:ph idx="2" type="pic"/>
          </p:nvPr>
        </p:nvSpPr>
        <p:spPr>
          <a:xfrm>
            <a:off x="6205225" y="1128325"/>
            <a:ext cx="2627100" cy="2273100"/>
          </a:xfrm>
          <a:prstGeom prst="rect">
            <a:avLst/>
          </a:prstGeom>
          <a:noFill/>
          <a:ln>
            <a:noFill/>
          </a:ln>
        </p:spPr>
      </p:sp>
      <p:sp>
        <p:nvSpPr>
          <p:cNvPr id="393" name="Google Shape;393;p47"/>
          <p:cNvSpPr/>
          <p:nvPr>
            <p:ph idx="3" type="pic"/>
          </p:nvPr>
        </p:nvSpPr>
        <p:spPr>
          <a:xfrm>
            <a:off x="311725" y="1128325"/>
            <a:ext cx="2627100" cy="2273100"/>
          </a:xfrm>
          <a:prstGeom prst="rect">
            <a:avLst/>
          </a:prstGeom>
          <a:noFill/>
          <a:ln>
            <a:noFill/>
          </a:ln>
        </p:spPr>
      </p:sp>
      <p:sp>
        <p:nvSpPr>
          <p:cNvPr id="394" name="Google Shape;394;p47"/>
          <p:cNvSpPr txBox="1"/>
          <p:nvPr>
            <p:ph idx="4" type="body"/>
          </p:nvPr>
        </p:nvSpPr>
        <p:spPr>
          <a:xfrm>
            <a:off x="6205225" y="3911700"/>
            <a:ext cx="2627100" cy="10185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5" name="Google Shape;395;p47"/>
          <p:cNvSpPr/>
          <p:nvPr>
            <p:ph idx="5" type="pic"/>
          </p:nvPr>
        </p:nvSpPr>
        <p:spPr>
          <a:xfrm>
            <a:off x="3255250" y="1128325"/>
            <a:ext cx="2627100" cy="2273100"/>
          </a:xfrm>
          <a:prstGeom prst="rect">
            <a:avLst/>
          </a:prstGeom>
          <a:noFill/>
          <a:ln>
            <a:noFill/>
          </a:ln>
        </p:spPr>
      </p:sp>
      <p:sp>
        <p:nvSpPr>
          <p:cNvPr id="396" name="Google Shape;396;p47"/>
          <p:cNvSpPr txBox="1"/>
          <p:nvPr>
            <p:ph idx="6" type="body"/>
          </p:nvPr>
        </p:nvSpPr>
        <p:spPr>
          <a:xfrm>
            <a:off x="3255250" y="3911700"/>
            <a:ext cx="2627100" cy="10185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7" name="Google Shape;397;p47"/>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398" name="Google Shape;398;p47"/>
          <p:cNvSpPr txBox="1"/>
          <p:nvPr>
            <p:ph idx="7" type="subTitle"/>
          </p:nvPr>
        </p:nvSpPr>
        <p:spPr>
          <a:xfrm>
            <a:off x="311725"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99" name="Google Shape;399;p47"/>
          <p:cNvSpPr txBox="1"/>
          <p:nvPr>
            <p:ph idx="8" type="subTitle"/>
          </p:nvPr>
        </p:nvSpPr>
        <p:spPr>
          <a:xfrm>
            <a:off x="6205225"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00" name="Google Shape;400;p47"/>
          <p:cNvSpPr txBox="1"/>
          <p:nvPr>
            <p:ph idx="9" type="subTitle"/>
          </p:nvPr>
        </p:nvSpPr>
        <p:spPr>
          <a:xfrm>
            <a:off x="3255250"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01" name="Shape 401"/>
        <p:cNvGrpSpPr/>
        <p:nvPr/>
      </p:nvGrpSpPr>
      <p:grpSpPr>
        <a:xfrm>
          <a:off x="0" y="0"/>
          <a:ext cx="0" cy="0"/>
          <a:chOff x="0" y="0"/>
          <a:chExt cx="0" cy="0"/>
        </a:xfrm>
      </p:grpSpPr>
      <p:sp>
        <p:nvSpPr>
          <p:cNvPr id="402" name="Google Shape;402;p48"/>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03" name="Shape 403"/>
        <p:cNvGrpSpPr/>
        <p:nvPr/>
      </p:nvGrpSpPr>
      <p:grpSpPr>
        <a:xfrm>
          <a:off x="0" y="0"/>
          <a:ext cx="0" cy="0"/>
          <a:chOff x="0" y="0"/>
          <a:chExt cx="0" cy="0"/>
        </a:xfrm>
      </p:grpSpPr>
      <p:sp>
        <p:nvSpPr>
          <p:cNvPr id="404" name="Google Shape;404;p49"/>
          <p:cNvSpPr/>
          <p:nvPr>
            <p:ph idx="2" type="pic"/>
          </p:nvPr>
        </p:nvSpPr>
        <p:spPr>
          <a:xfrm>
            <a:off x="3389600" y="118913"/>
            <a:ext cx="1643700" cy="1535100"/>
          </a:xfrm>
          <a:prstGeom prst="rect">
            <a:avLst/>
          </a:prstGeom>
          <a:noFill/>
          <a:ln>
            <a:noFill/>
          </a:ln>
        </p:spPr>
      </p:sp>
      <p:sp>
        <p:nvSpPr>
          <p:cNvPr id="405" name="Google Shape;405;p49"/>
          <p:cNvSpPr/>
          <p:nvPr>
            <p:ph idx="3" type="pic"/>
          </p:nvPr>
        </p:nvSpPr>
        <p:spPr>
          <a:xfrm>
            <a:off x="5195935" y="118913"/>
            <a:ext cx="1643700" cy="1535100"/>
          </a:xfrm>
          <a:prstGeom prst="rect">
            <a:avLst/>
          </a:prstGeom>
          <a:noFill/>
          <a:ln>
            <a:noFill/>
          </a:ln>
        </p:spPr>
      </p:sp>
      <p:sp>
        <p:nvSpPr>
          <p:cNvPr id="406" name="Google Shape;406;p49"/>
          <p:cNvSpPr/>
          <p:nvPr>
            <p:ph idx="4" type="pic"/>
          </p:nvPr>
        </p:nvSpPr>
        <p:spPr>
          <a:xfrm>
            <a:off x="7002270" y="118913"/>
            <a:ext cx="1643700" cy="1535100"/>
          </a:xfrm>
          <a:prstGeom prst="rect">
            <a:avLst/>
          </a:prstGeom>
          <a:noFill/>
          <a:ln>
            <a:noFill/>
          </a:ln>
        </p:spPr>
      </p:sp>
      <p:sp>
        <p:nvSpPr>
          <p:cNvPr id="407" name="Google Shape;407;p49"/>
          <p:cNvSpPr/>
          <p:nvPr>
            <p:ph idx="5" type="pic"/>
          </p:nvPr>
        </p:nvSpPr>
        <p:spPr>
          <a:xfrm>
            <a:off x="3389588" y="1804212"/>
            <a:ext cx="1643700" cy="1535100"/>
          </a:xfrm>
          <a:prstGeom prst="rect">
            <a:avLst/>
          </a:prstGeom>
          <a:noFill/>
          <a:ln>
            <a:noFill/>
          </a:ln>
        </p:spPr>
      </p:sp>
      <p:sp>
        <p:nvSpPr>
          <p:cNvPr id="408" name="Google Shape;408;p49"/>
          <p:cNvSpPr/>
          <p:nvPr>
            <p:ph idx="6" type="pic"/>
          </p:nvPr>
        </p:nvSpPr>
        <p:spPr>
          <a:xfrm>
            <a:off x="5195922" y="1804212"/>
            <a:ext cx="1643700" cy="1535100"/>
          </a:xfrm>
          <a:prstGeom prst="rect">
            <a:avLst/>
          </a:prstGeom>
          <a:noFill/>
          <a:ln>
            <a:noFill/>
          </a:ln>
        </p:spPr>
      </p:sp>
      <p:sp>
        <p:nvSpPr>
          <p:cNvPr id="409" name="Google Shape;409;p49"/>
          <p:cNvSpPr/>
          <p:nvPr>
            <p:ph idx="7" type="pic"/>
          </p:nvPr>
        </p:nvSpPr>
        <p:spPr>
          <a:xfrm>
            <a:off x="7002257" y="1804212"/>
            <a:ext cx="1643700" cy="1535100"/>
          </a:xfrm>
          <a:prstGeom prst="rect">
            <a:avLst/>
          </a:prstGeom>
          <a:noFill/>
          <a:ln>
            <a:noFill/>
          </a:ln>
        </p:spPr>
      </p:sp>
      <p:sp>
        <p:nvSpPr>
          <p:cNvPr id="410" name="Google Shape;410;p49"/>
          <p:cNvSpPr txBox="1"/>
          <p:nvPr>
            <p:ph type="title"/>
          </p:nvPr>
        </p:nvSpPr>
        <p:spPr>
          <a:xfrm>
            <a:off x="351550" y="445025"/>
            <a:ext cx="2596800" cy="1706400"/>
          </a:xfrm>
          <a:prstGeom prst="rect">
            <a:avLst/>
          </a:prstGeom>
        </p:spPr>
        <p:txBody>
          <a:bodyPr anchorCtr="0" anchor="t" bIns="0" lIns="0" spcFirstLastPara="1" rIns="0" wrap="square" tIns="0">
            <a:sp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411" name="Google Shape;411;p49"/>
          <p:cNvSpPr/>
          <p:nvPr>
            <p:ph idx="8" type="pic"/>
          </p:nvPr>
        </p:nvSpPr>
        <p:spPr>
          <a:xfrm>
            <a:off x="3389588" y="3489487"/>
            <a:ext cx="1643700" cy="1535100"/>
          </a:xfrm>
          <a:prstGeom prst="rect">
            <a:avLst/>
          </a:prstGeom>
          <a:noFill/>
          <a:ln>
            <a:noFill/>
          </a:ln>
        </p:spPr>
      </p:sp>
      <p:sp>
        <p:nvSpPr>
          <p:cNvPr id="412" name="Google Shape;412;p49"/>
          <p:cNvSpPr/>
          <p:nvPr>
            <p:ph idx="9" type="pic"/>
          </p:nvPr>
        </p:nvSpPr>
        <p:spPr>
          <a:xfrm>
            <a:off x="5195922" y="3489487"/>
            <a:ext cx="1643700" cy="1535100"/>
          </a:xfrm>
          <a:prstGeom prst="rect">
            <a:avLst/>
          </a:prstGeom>
          <a:noFill/>
          <a:ln>
            <a:noFill/>
          </a:ln>
        </p:spPr>
      </p:sp>
      <p:sp>
        <p:nvSpPr>
          <p:cNvPr id="413" name="Google Shape;413;p49"/>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1">
  <p:cSld name="BLANK_2">
    <p:bg>
      <p:bgPr>
        <a:solidFill>
          <a:schemeClr val="dk1"/>
        </a:solidFill>
      </p:bgPr>
    </p:bg>
    <p:spTree>
      <p:nvGrpSpPr>
        <p:cNvPr id="418" name="Shape 418"/>
        <p:cNvGrpSpPr/>
        <p:nvPr/>
      </p:nvGrpSpPr>
      <p:grpSpPr>
        <a:xfrm>
          <a:off x="0" y="0"/>
          <a:ext cx="0" cy="0"/>
          <a:chOff x="0" y="0"/>
          <a:chExt cx="0" cy="0"/>
        </a:xfrm>
      </p:grpSpPr>
      <p:pic>
        <p:nvPicPr>
          <p:cNvPr id="419" name="Google Shape;419;p5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0" name="Google Shape;420;p51"/>
          <p:cNvSpPr txBox="1"/>
          <p:nvPr>
            <p:ph idx="1" type="subTitle"/>
          </p:nvPr>
        </p:nvSpPr>
        <p:spPr>
          <a:xfrm>
            <a:off x="6775278" y="3560565"/>
            <a:ext cx="2001600" cy="1247400"/>
          </a:xfrm>
          <a:prstGeom prst="rect">
            <a:avLst/>
          </a:prstGeom>
        </p:spPr>
        <p:txBody>
          <a:bodyPr anchorCtr="0" anchor="b" bIns="0" lIns="0" spcFirstLastPara="1" rIns="0" wrap="square" tIns="0">
            <a:noAutofit/>
          </a:bodyPr>
          <a:lstStyle>
            <a:lvl1pPr lvl="0">
              <a:spcBef>
                <a:spcPts val="0"/>
              </a:spcBef>
              <a:spcAft>
                <a:spcPts val="0"/>
              </a:spcAft>
              <a:buClr>
                <a:schemeClr val="dk1"/>
              </a:buClr>
              <a:buSzPts val="1000"/>
              <a:buFont typeface="Archivo Light"/>
              <a:buNone/>
              <a:defRPr sz="1000">
                <a:latin typeface="Archivo Light"/>
                <a:ea typeface="Archivo Light"/>
                <a:cs typeface="Archivo Light"/>
                <a:sym typeface="Archivo Light"/>
              </a:defRPr>
            </a:lvl1pPr>
            <a:lvl2pPr lvl="1">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2pPr>
            <a:lvl3pPr lvl="2">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3pPr>
            <a:lvl4pPr lvl="3">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4pPr>
            <a:lvl5pPr lvl="4">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5pPr>
            <a:lvl6pPr lvl="5">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6pPr>
            <a:lvl7pPr lvl="6">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7pPr>
            <a:lvl8pPr lvl="7">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8pPr>
            <a:lvl9pPr lvl="8">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9pPr>
          </a:lstStyle>
          <a:p/>
        </p:txBody>
      </p:sp>
      <p:sp>
        <p:nvSpPr>
          <p:cNvPr id="421" name="Google Shape;421;p51"/>
          <p:cNvSpPr txBox="1"/>
          <p:nvPr>
            <p:ph type="title"/>
          </p:nvPr>
        </p:nvSpPr>
        <p:spPr>
          <a:xfrm>
            <a:off x="361975" y="3082925"/>
            <a:ext cx="6276900" cy="1839900"/>
          </a:xfrm>
          <a:prstGeom prst="rect">
            <a:avLst/>
          </a:prstGeom>
        </p:spPr>
        <p:txBody>
          <a:bodyPr anchorCtr="0" anchor="b" bIns="0" lIns="0" spcFirstLastPara="1" rIns="0" wrap="square" tIns="0">
            <a:noAutofit/>
          </a:bodyPr>
          <a:lstStyle>
            <a:lvl1pPr lvl="0">
              <a:spcBef>
                <a:spcPts val="0"/>
              </a:spcBef>
              <a:spcAft>
                <a:spcPts val="0"/>
              </a:spcAft>
              <a:buClr>
                <a:schemeClr val="dk1"/>
              </a:buClr>
              <a:buSzPts val="5000"/>
              <a:buFont typeface="Archivo Light"/>
              <a:buNone/>
              <a:defRPr sz="5000">
                <a:latin typeface="Archivo Light"/>
                <a:ea typeface="Archivo Light"/>
                <a:cs typeface="Archivo Light"/>
                <a:sym typeface="Archivo Light"/>
              </a:defRPr>
            </a:lvl1pPr>
            <a:lvl2pPr lvl="1">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2pPr>
            <a:lvl3pPr lvl="2">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3pPr>
            <a:lvl4pPr lvl="3">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4pPr>
            <a:lvl5pPr lvl="4">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5pPr>
            <a:lvl6pPr lvl="5">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6pPr>
            <a:lvl7pPr lvl="6">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7pPr>
            <a:lvl8pPr lvl="7">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8pPr>
            <a:lvl9pPr lvl="8">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9pPr>
          </a:lstStyle>
          <a:p/>
        </p:txBody>
      </p:sp>
      <p:sp>
        <p:nvSpPr>
          <p:cNvPr id="422" name="Google Shape;422;p51"/>
          <p:cNvSpPr txBox="1"/>
          <p:nvPr>
            <p:ph idx="2" type="subTitle"/>
          </p:nvPr>
        </p:nvSpPr>
        <p:spPr>
          <a:xfrm>
            <a:off x="361975" y="2463075"/>
            <a:ext cx="6276900" cy="430500"/>
          </a:xfrm>
          <a:prstGeom prst="rect">
            <a:avLst/>
          </a:prstGeom>
        </p:spPr>
        <p:txBody>
          <a:bodyPr anchorCtr="0" anchor="b" bIns="0" lIns="0" spcFirstLastPara="1" rIns="0" wrap="square" tIns="0">
            <a:noAutofit/>
          </a:bodyPr>
          <a:lstStyle>
            <a:lvl1pPr lvl="0">
              <a:spcBef>
                <a:spcPts val="0"/>
              </a:spcBef>
              <a:spcAft>
                <a:spcPts val="0"/>
              </a:spcAft>
              <a:buClr>
                <a:schemeClr val="dk1"/>
              </a:buClr>
              <a:buSzPts val="1400"/>
              <a:buFont typeface="Archivo Light"/>
              <a:buNone/>
              <a:defRPr>
                <a:latin typeface="Archivo Light"/>
                <a:ea typeface="Archivo Light"/>
                <a:cs typeface="Archivo Light"/>
                <a:sym typeface="Archivo Light"/>
              </a:defRPr>
            </a:lvl1pPr>
            <a:lvl2pPr lvl="1">
              <a:spcBef>
                <a:spcPts val="0"/>
              </a:spcBef>
              <a:spcAft>
                <a:spcPts val="0"/>
              </a:spcAft>
              <a:buClr>
                <a:schemeClr val="dk1"/>
              </a:buClr>
              <a:buSzPts val="1400"/>
              <a:buFont typeface="Archivo Light"/>
              <a:buNone/>
              <a:defRPr>
                <a:solidFill>
                  <a:schemeClr val="dk1"/>
                </a:solidFill>
                <a:latin typeface="Archivo Light"/>
                <a:ea typeface="Archivo Light"/>
                <a:cs typeface="Archivo Light"/>
                <a:sym typeface="Archivo Light"/>
              </a:defRPr>
            </a:lvl2pPr>
            <a:lvl3pPr lvl="2">
              <a:spcBef>
                <a:spcPts val="0"/>
              </a:spcBef>
              <a:spcAft>
                <a:spcPts val="0"/>
              </a:spcAft>
              <a:buClr>
                <a:schemeClr val="dk1"/>
              </a:buClr>
              <a:buSzPts val="1400"/>
              <a:buFont typeface="Archivo Light"/>
              <a:buNone/>
              <a:defRPr>
                <a:solidFill>
                  <a:schemeClr val="dk1"/>
                </a:solidFill>
                <a:latin typeface="Archivo Light"/>
                <a:ea typeface="Archivo Light"/>
                <a:cs typeface="Archivo Light"/>
                <a:sym typeface="Archivo Light"/>
              </a:defRPr>
            </a:lvl3pPr>
            <a:lvl4pPr lvl="3">
              <a:spcBef>
                <a:spcPts val="0"/>
              </a:spcBef>
              <a:spcAft>
                <a:spcPts val="0"/>
              </a:spcAft>
              <a:buClr>
                <a:schemeClr val="dk1"/>
              </a:buClr>
              <a:buSzPts val="1400"/>
              <a:buFont typeface="Archivo Light"/>
              <a:buNone/>
              <a:defRPr>
                <a:solidFill>
                  <a:schemeClr val="dk1"/>
                </a:solidFill>
                <a:latin typeface="Archivo Light"/>
                <a:ea typeface="Archivo Light"/>
                <a:cs typeface="Archivo Light"/>
                <a:sym typeface="Archivo Light"/>
              </a:defRPr>
            </a:lvl4pPr>
            <a:lvl5pPr lvl="4">
              <a:spcBef>
                <a:spcPts val="0"/>
              </a:spcBef>
              <a:spcAft>
                <a:spcPts val="0"/>
              </a:spcAft>
              <a:buClr>
                <a:schemeClr val="dk1"/>
              </a:buClr>
              <a:buSzPts val="1400"/>
              <a:buFont typeface="Archivo Light"/>
              <a:buNone/>
              <a:defRPr>
                <a:solidFill>
                  <a:schemeClr val="dk1"/>
                </a:solidFill>
                <a:latin typeface="Archivo Light"/>
                <a:ea typeface="Archivo Light"/>
                <a:cs typeface="Archivo Light"/>
                <a:sym typeface="Archivo Light"/>
              </a:defRPr>
            </a:lvl5pPr>
            <a:lvl6pPr lvl="5">
              <a:spcBef>
                <a:spcPts val="0"/>
              </a:spcBef>
              <a:spcAft>
                <a:spcPts val="0"/>
              </a:spcAft>
              <a:buClr>
                <a:schemeClr val="dk1"/>
              </a:buClr>
              <a:buSzPts val="1400"/>
              <a:buFont typeface="Archivo Light"/>
              <a:buNone/>
              <a:defRPr>
                <a:solidFill>
                  <a:schemeClr val="dk1"/>
                </a:solidFill>
                <a:latin typeface="Archivo Light"/>
                <a:ea typeface="Archivo Light"/>
                <a:cs typeface="Archivo Light"/>
                <a:sym typeface="Archivo Light"/>
              </a:defRPr>
            </a:lvl6pPr>
            <a:lvl7pPr lvl="6">
              <a:spcBef>
                <a:spcPts val="0"/>
              </a:spcBef>
              <a:spcAft>
                <a:spcPts val="0"/>
              </a:spcAft>
              <a:buClr>
                <a:schemeClr val="dk1"/>
              </a:buClr>
              <a:buSzPts val="1400"/>
              <a:buFont typeface="Archivo Light"/>
              <a:buNone/>
              <a:defRPr>
                <a:solidFill>
                  <a:schemeClr val="dk1"/>
                </a:solidFill>
                <a:latin typeface="Archivo Light"/>
                <a:ea typeface="Archivo Light"/>
                <a:cs typeface="Archivo Light"/>
                <a:sym typeface="Archivo Light"/>
              </a:defRPr>
            </a:lvl7pPr>
            <a:lvl8pPr lvl="7">
              <a:spcBef>
                <a:spcPts val="0"/>
              </a:spcBef>
              <a:spcAft>
                <a:spcPts val="0"/>
              </a:spcAft>
              <a:buClr>
                <a:schemeClr val="dk1"/>
              </a:buClr>
              <a:buSzPts val="1400"/>
              <a:buFont typeface="Archivo Light"/>
              <a:buNone/>
              <a:defRPr>
                <a:solidFill>
                  <a:schemeClr val="dk1"/>
                </a:solidFill>
                <a:latin typeface="Archivo Light"/>
                <a:ea typeface="Archivo Light"/>
                <a:cs typeface="Archivo Light"/>
                <a:sym typeface="Archivo Light"/>
              </a:defRPr>
            </a:lvl8pPr>
            <a:lvl9pPr lvl="8">
              <a:spcBef>
                <a:spcPts val="0"/>
              </a:spcBef>
              <a:spcAft>
                <a:spcPts val="0"/>
              </a:spcAft>
              <a:buClr>
                <a:schemeClr val="dk1"/>
              </a:buClr>
              <a:buSzPts val="1400"/>
              <a:buFont typeface="Archivo Light"/>
              <a:buNone/>
              <a:defRPr>
                <a:solidFill>
                  <a:schemeClr val="dk1"/>
                </a:solidFill>
                <a:latin typeface="Archivo Light"/>
                <a:ea typeface="Archivo Light"/>
                <a:cs typeface="Archivo Light"/>
                <a:sym typeface="Archivo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2">
  <p:cSld name="BLANK_1_1_1_1_1_1_1_1_1_1_3">
    <p:bg>
      <p:bgPr>
        <a:solidFill>
          <a:schemeClr val="lt2"/>
        </a:solidFill>
      </p:bgPr>
    </p:bg>
    <p:spTree>
      <p:nvGrpSpPr>
        <p:cNvPr id="29" name="Shape 29"/>
        <p:cNvGrpSpPr/>
        <p:nvPr/>
      </p:nvGrpSpPr>
      <p:grpSpPr>
        <a:xfrm>
          <a:off x="0" y="0"/>
          <a:ext cx="0" cy="0"/>
          <a:chOff x="0" y="0"/>
          <a:chExt cx="0" cy="0"/>
        </a:xfrm>
      </p:grpSpPr>
      <p:sp>
        <p:nvSpPr>
          <p:cNvPr id="30" name="Google Shape;30;p6"/>
          <p:cNvSpPr txBox="1"/>
          <p:nvPr>
            <p:ph idx="1"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31" name="Google Shape;31;p6"/>
          <p:cNvSpPr txBox="1"/>
          <p:nvPr>
            <p:ph idx="2"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32" name="Google Shape;32;p6"/>
          <p:cNvSpPr txBox="1"/>
          <p:nvPr>
            <p:ph idx="3"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 Alt 2">
  <p:cSld name="CUSTOM_20">
    <p:spTree>
      <p:nvGrpSpPr>
        <p:cNvPr id="423" name="Shape 423"/>
        <p:cNvGrpSpPr/>
        <p:nvPr/>
      </p:nvGrpSpPr>
      <p:grpSpPr>
        <a:xfrm>
          <a:off x="0" y="0"/>
          <a:ext cx="0" cy="0"/>
          <a:chOff x="0" y="0"/>
          <a:chExt cx="0" cy="0"/>
        </a:xfrm>
      </p:grpSpPr>
      <p:pic>
        <p:nvPicPr>
          <p:cNvPr id="424" name="Google Shape;424;p52"/>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5" name="Google Shape;425;p52"/>
          <p:cNvSpPr/>
          <p:nvPr>
            <p:ph idx="2" type="pic"/>
          </p:nvPr>
        </p:nvSpPr>
        <p:spPr>
          <a:xfrm>
            <a:off x="5859475" y="465625"/>
            <a:ext cx="2917200" cy="4316700"/>
          </a:xfrm>
          <a:prstGeom prst="roundRect">
            <a:avLst>
              <a:gd fmla="val 3546" name="adj"/>
            </a:avLst>
          </a:prstGeom>
          <a:noFill/>
          <a:ln>
            <a:noFill/>
          </a:ln>
        </p:spPr>
      </p:sp>
      <p:sp>
        <p:nvSpPr>
          <p:cNvPr id="426" name="Google Shape;426;p52"/>
          <p:cNvSpPr txBox="1"/>
          <p:nvPr>
            <p:ph idx="1" type="body"/>
          </p:nvPr>
        </p:nvSpPr>
        <p:spPr>
          <a:xfrm>
            <a:off x="361975" y="2989125"/>
            <a:ext cx="5008500" cy="1763100"/>
          </a:xfrm>
          <a:prstGeom prst="rect">
            <a:avLst/>
          </a:prstGeom>
        </p:spPr>
        <p:txBody>
          <a:bodyPr anchorCtr="0" anchor="b" bIns="0" lIns="0" spcFirstLastPara="1" rIns="137150" wrap="square" tIns="137150">
            <a:noAutofit/>
          </a:bodyPr>
          <a:lstStyle>
            <a:lvl1pPr indent="-292100" lvl="0" marL="457200">
              <a:spcBef>
                <a:spcPts val="0"/>
              </a:spcBef>
              <a:spcAft>
                <a:spcPts val="0"/>
              </a:spcAft>
              <a:buClr>
                <a:schemeClr val="dk1"/>
              </a:buClr>
              <a:buSzPts val="1000"/>
              <a:buFont typeface="Archivo"/>
              <a:buChar char="●"/>
              <a:defRPr sz="1000">
                <a:latin typeface="Archivo"/>
                <a:ea typeface="Archivo"/>
                <a:cs typeface="Archivo"/>
                <a:sym typeface="Archivo"/>
              </a:defRPr>
            </a:lvl1pPr>
            <a:lvl2pPr indent="-292100" lvl="1" marL="914400">
              <a:spcBef>
                <a:spcPts val="800"/>
              </a:spcBef>
              <a:spcAft>
                <a:spcPts val="0"/>
              </a:spcAft>
              <a:buClr>
                <a:schemeClr val="dk1"/>
              </a:buClr>
              <a:buSzPts val="1000"/>
              <a:buFont typeface="Archivo"/>
              <a:buChar char="○"/>
              <a:defRPr sz="1000">
                <a:latin typeface="Archivo"/>
                <a:ea typeface="Archivo"/>
                <a:cs typeface="Archivo"/>
                <a:sym typeface="Archivo"/>
              </a:defRPr>
            </a:lvl2pPr>
            <a:lvl3pPr indent="-292100" lvl="2" marL="1371600">
              <a:spcBef>
                <a:spcPts val="800"/>
              </a:spcBef>
              <a:spcAft>
                <a:spcPts val="0"/>
              </a:spcAft>
              <a:buClr>
                <a:schemeClr val="dk1"/>
              </a:buClr>
              <a:buSzPts val="1000"/>
              <a:buFont typeface="Archivo"/>
              <a:buChar char="■"/>
              <a:defRPr sz="1000">
                <a:latin typeface="Archivo"/>
                <a:ea typeface="Archivo"/>
                <a:cs typeface="Archivo"/>
                <a:sym typeface="Archivo"/>
              </a:defRPr>
            </a:lvl3pPr>
            <a:lvl4pPr indent="-292100" lvl="3" marL="1828800">
              <a:spcBef>
                <a:spcPts val="800"/>
              </a:spcBef>
              <a:spcAft>
                <a:spcPts val="0"/>
              </a:spcAft>
              <a:buClr>
                <a:schemeClr val="dk1"/>
              </a:buClr>
              <a:buSzPts val="1000"/>
              <a:buFont typeface="Archivo"/>
              <a:buChar char="●"/>
              <a:defRPr sz="1000">
                <a:latin typeface="Archivo"/>
                <a:ea typeface="Archivo"/>
                <a:cs typeface="Archivo"/>
                <a:sym typeface="Archivo"/>
              </a:defRPr>
            </a:lvl4pPr>
            <a:lvl5pPr indent="-292100" lvl="4" marL="2286000">
              <a:spcBef>
                <a:spcPts val="800"/>
              </a:spcBef>
              <a:spcAft>
                <a:spcPts val="0"/>
              </a:spcAft>
              <a:buClr>
                <a:schemeClr val="dk1"/>
              </a:buClr>
              <a:buSzPts val="1000"/>
              <a:buFont typeface="Archivo"/>
              <a:buChar char="○"/>
              <a:defRPr sz="1000">
                <a:latin typeface="Archivo"/>
                <a:ea typeface="Archivo"/>
                <a:cs typeface="Archivo"/>
                <a:sym typeface="Archivo"/>
              </a:defRPr>
            </a:lvl5pPr>
            <a:lvl6pPr indent="-292100" lvl="5" marL="2743200">
              <a:spcBef>
                <a:spcPts val="800"/>
              </a:spcBef>
              <a:spcAft>
                <a:spcPts val="0"/>
              </a:spcAft>
              <a:buClr>
                <a:schemeClr val="dk1"/>
              </a:buClr>
              <a:buSzPts val="1000"/>
              <a:buFont typeface="Archivo"/>
              <a:buChar char="■"/>
              <a:defRPr sz="1000">
                <a:latin typeface="Archivo"/>
                <a:ea typeface="Archivo"/>
                <a:cs typeface="Archivo"/>
                <a:sym typeface="Archivo"/>
              </a:defRPr>
            </a:lvl6pPr>
            <a:lvl7pPr indent="-292100" lvl="6" marL="3200400">
              <a:spcBef>
                <a:spcPts val="800"/>
              </a:spcBef>
              <a:spcAft>
                <a:spcPts val="0"/>
              </a:spcAft>
              <a:buClr>
                <a:schemeClr val="dk1"/>
              </a:buClr>
              <a:buSzPts val="1000"/>
              <a:buFont typeface="Archivo"/>
              <a:buChar char="●"/>
              <a:defRPr sz="1000">
                <a:latin typeface="Archivo"/>
                <a:ea typeface="Archivo"/>
                <a:cs typeface="Archivo"/>
                <a:sym typeface="Archivo"/>
              </a:defRPr>
            </a:lvl7pPr>
            <a:lvl8pPr indent="-292100" lvl="7" marL="3657600">
              <a:spcBef>
                <a:spcPts val="800"/>
              </a:spcBef>
              <a:spcAft>
                <a:spcPts val="0"/>
              </a:spcAft>
              <a:buClr>
                <a:schemeClr val="dk1"/>
              </a:buClr>
              <a:buSzPts val="1000"/>
              <a:buFont typeface="Archivo"/>
              <a:buChar char="○"/>
              <a:defRPr sz="1000">
                <a:latin typeface="Archivo"/>
                <a:ea typeface="Archivo"/>
                <a:cs typeface="Archivo"/>
                <a:sym typeface="Archivo"/>
              </a:defRPr>
            </a:lvl8pPr>
            <a:lvl9pPr indent="-292100" lvl="8" marL="4114800">
              <a:spcBef>
                <a:spcPts val="800"/>
              </a:spcBef>
              <a:spcAft>
                <a:spcPts val="800"/>
              </a:spcAft>
              <a:buClr>
                <a:schemeClr val="dk1"/>
              </a:buClr>
              <a:buSzPts val="1000"/>
              <a:buFont typeface="Archivo"/>
              <a:buChar char="■"/>
              <a:defRPr sz="1000">
                <a:latin typeface="Archivo"/>
                <a:ea typeface="Archivo"/>
                <a:cs typeface="Archivo"/>
                <a:sym typeface="Archivo"/>
              </a:defRPr>
            </a:lvl9pPr>
          </a:lstStyle>
          <a:p/>
        </p:txBody>
      </p:sp>
      <p:sp>
        <p:nvSpPr>
          <p:cNvPr id="427" name="Google Shape;427;p52"/>
          <p:cNvSpPr txBox="1"/>
          <p:nvPr>
            <p:ph idx="3"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428" name="Google Shape;428;p52"/>
          <p:cNvSpPr txBox="1"/>
          <p:nvPr>
            <p:ph idx="4" type="subTitle"/>
          </p:nvPr>
        </p:nvSpPr>
        <p:spPr>
          <a:xfrm>
            <a:off x="361975" y="552775"/>
            <a:ext cx="4063800" cy="5133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 Alt 3">
  <p:cSld name="CUSTOM_24">
    <p:spTree>
      <p:nvGrpSpPr>
        <p:cNvPr id="429" name="Shape 429"/>
        <p:cNvGrpSpPr/>
        <p:nvPr/>
      </p:nvGrpSpPr>
      <p:grpSpPr>
        <a:xfrm>
          <a:off x="0" y="0"/>
          <a:ext cx="0" cy="0"/>
          <a:chOff x="0" y="0"/>
          <a:chExt cx="0" cy="0"/>
        </a:xfrm>
      </p:grpSpPr>
      <p:pic>
        <p:nvPicPr>
          <p:cNvPr id="430" name="Google Shape;430;p53"/>
          <p:cNvPicPr preferRelativeResize="0"/>
          <p:nvPr/>
        </p:nvPicPr>
        <p:blipFill>
          <a:blip r:embed="rId2">
            <a:alphaModFix/>
          </a:blip>
          <a:stretch>
            <a:fillRect/>
          </a:stretch>
        </p:blipFill>
        <p:spPr>
          <a:xfrm>
            <a:off x="0" y="0"/>
            <a:ext cx="9144000" cy="5143500"/>
          </a:xfrm>
          <a:prstGeom prst="rect">
            <a:avLst/>
          </a:prstGeom>
          <a:noFill/>
          <a:ln>
            <a:noFill/>
          </a:ln>
        </p:spPr>
      </p:pic>
      <p:sp>
        <p:nvSpPr>
          <p:cNvPr id="431" name="Google Shape;431;p53"/>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
        <p:nvSpPr>
          <p:cNvPr id="432" name="Google Shape;432;p53"/>
          <p:cNvSpPr txBox="1"/>
          <p:nvPr>
            <p:ph idx="1" type="subTitle"/>
          </p:nvPr>
        </p:nvSpPr>
        <p:spPr>
          <a:xfrm>
            <a:off x="4918050" y="3138700"/>
            <a:ext cx="36759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400"/>
              <a:buFont typeface="Archivo SemiBold"/>
              <a:buNone/>
              <a:defRPr>
                <a:latin typeface="Archivo SemiBold"/>
                <a:ea typeface="Archivo SemiBold"/>
                <a:cs typeface="Archivo SemiBold"/>
                <a:sym typeface="Archivo SemiBold"/>
              </a:defRPr>
            </a:lvl1pPr>
            <a:lvl2pPr lvl="1">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433" name="Google Shape;433;p53"/>
          <p:cNvSpPr txBox="1"/>
          <p:nvPr>
            <p:ph idx="2" type="body"/>
          </p:nvPr>
        </p:nvSpPr>
        <p:spPr>
          <a:xfrm>
            <a:off x="4918050" y="3409900"/>
            <a:ext cx="3675900" cy="1233000"/>
          </a:xfrm>
          <a:prstGeom prst="rect">
            <a:avLst/>
          </a:prstGeom>
        </p:spPr>
        <p:txBody>
          <a:bodyPr anchorCtr="0" anchor="t" bIns="0" lIns="0" spcFirstLastPara="1" rIns="0" wrap="square" tIns="137150">
            <a:noAutofit/>
          </a:bodyPr>
          <a:lstStyle>
            <a:lvl1pPr indent="-304800" lvl="0" marL="457200">
              <a:spcBef>
                <a:spcPts val="0"/>
              </a:spcBef>
              <a:spcAft>
                <a:spcPts val="0"/>
              </a:spcAft>
              <a:buClr>
                <a:schemeClr val="dk1"/>
              </a:buClr>
              <a:buSzPts val="1200"/>
              <a:buFont typeface="Archivo Light"/>
              <a:buChar char="●"/>
              <a:defRPr>
                <a:latin typeface="Archivo Light"/>
                <a:ea typeface="Archivo Light"/>
                <a:cs typeface="Archivo Light"/>
                <a:sym typeface="Archivo Light"/>
              </a:defRPr>
            </a:lvl1pPr>
            <a:lvl2pPr indent="-304800" lvl="1" marL="914400">
              <a:spcBef>
                <a:spcPts val="800"/>
              </a:spcBef>
              <a:spcAft>
                <a:spcPts val="0"/>
              </a:spcAft>
              <a:buClr>
                <a:schemeClr val="dk1"/>
              </a:buClr>
              <a:buSzPts val="1200"/>
              <a:buFont typeface="Archivo Light"/>
              <a:buChar char="○"/>
              <a:defRPr>
                <a:latin typeface="Archivo Light"/>
                <a:ea typeface="Archivo Light"/>
                <a:cs typeface="Archivo Light"/>
                <a:sym typeface="Archivo Light"/>
              </a:defRPr>
            </a:lvl2pPr>
            <a:lvl3pPr indent="-304800" lvl="2" marL="1371600">
              <a:spcBef>
                <a:spcPts val="800"/>
              </a:spcBef>
              <a:spcAft>
                <a:spcPts val="0"/>
              </a:spcAft>
              <a:buClr>
                <a:schemeClr val="dk1"/>
              </a:buClr>
              <a:buSzPts val="1200"/>
              <a:buFont typeface="Archivo Light"/>
              <a:buChar char="■"/>
              <a:defRPr>
                <a:latin typeface="Archivo Light"/>
                <a:ea typeface="Archivo Light"/>
                <a:cs typeface="Archivo Light"/>
                <a:sym typeface="Archivo Light"/>
              </a:defRPr>
            </a:lvl3pPr>
            <a:lvl4pPr indent="-304800" lvl="3" marL="1828800">
              <a:spcBef>
                <a:spcPts val="800"/>
              </a:spcBef>
              <a:spcAft>
                <a:spcPts val="0"/>
              </a:spcAft>
              <a:buClr>
                <a:schemeClr val="dk1"/>
              </a:buClr>
              <a:buSzPts val="1200"/>
              <a:buFont typeface="Archivo Light"/>
              <a:buChar char="●"/>
              <a:defRPr>
                <a:latin typeface="Archivo Light"/>
                <a:ea typeface="Archivo Light"/>
                <a:cs typeface="Archivo Light"/>
                <a:sym typeface="Archivo Light"/>
              </a:defRPr>
            </a:lvl4pPr>
            <a:lvl5pPr indent="-304800" lvl="4" marL="2286000">
              <a:spcBef>
                <a:spcPts val="800"/>
              </a:spcBef>
              <a:spcAft>
                <a:spcPts val="0"/>
              </a:spcAft>
              <a:buClr>
                <a:schemeClr val="dk1"/>
              </a:buClr>
              <a:buSzPts val="1200"/>
              <a:buFont typeface="Archivo Light"/>
              <a:buChar char="○"/>
              <a:defRPr>
                <a:latin typeface="Archivo Light"/>
                <a:ea typeface="Archivo Light"/>
                <a:cs typeface="Archivo Light"/>
                <a:sym typeface="Archivo Light"/>
              </a:defRPr>
            </a:lvl5pPr>
            <a:lvl6pPr indent="-304800" lvl="5" marL="2743200">
              <a:spcBef>
                <a:spcPts val="800"/>
              </a:spcBef>
              <a:spcAft>
                <a:spcPts val="0"/>
              </a:spcAft>
              <a:buClr>
                <a:schemeClr val="dk1"/>
              </a:buClr>
              <a:buSzPts val="1200"/>
              <a:buFont typeface="Archivo Light"/>
              <a:buChar char="■"/>
              <a:defRPr>
                <a:latin typeface="Archivo Light"/>
                <a:ea typeface="Archivo Light"/>
                <a:cs typeface="Archivo Light"/>
                <a:sym typeface="Archivo Light"/>
              </a:defRPr>
            </a:lvl6pPr>
            <a:lvl7pPr indent="-304800" lvl="6" marL="3200400">
              <a:spcBef>
                <a:spcPts val="800"/>
              </a:spcBef>
              <a:spcAft>
                <a:spcPts val="0"/>
              </a:spcAft>
              <a:buClr>
                <a:schemeClr val="dk1"/>
              </a:buClr>
              <a:buSzPts val="1200"/>
              <a:buFont typeface="Archivo Light"/>
              <a:buChar char="●"/>
              <a:defRPr>
                <a:latin typeface="Archivo Light"/>
                <a:ea typeface="Archivo Light"/>
                <a:cs typeface="Archivo Light"/>
                <a:sym typeface="Archivo Light"/>
              </a:defRPr>
            </a:lvl7pPr>
            <a:lvl8pPr indent="-304800" lvl="7" marL="3657600">
              <a:spcBef>
                <a:spcPts val="800"/>
              </a:spcBef>
              <a:spcAft>
                <a:spcPts val="0"/>
              </a:spcAft>
              <a:buClr>
                <a:schemeClr val="dk1"/>
              </a:buClr>
              <a:buSzPts val="1200"/>
              <a:buFont typeface="Archivo Light"/>
              <a:buChar char="○"/>
              <a:defRPr>
                <a:latin typeface="Archivo Light"/>
                <a:ea typeface="Archivo Light"/>
                <a:cs typeface="Archivo Light"/>
                <a:sym typeface="Archivo Light"/>
              </a:defRPr>
            </a:lvl8pPr>
            <a:lvl9pPr indent="-304800" lvl="8" marL="4114800">
              <a:spcBef>
                <a:spcPts val="800"/>
              </a:spcBef>
              <a:spcAft>
                <a:spcPts val="800"/>
              </a:spcAft>
              <a:buClr>
                <a:schemeClr val="dk1"/>
              </a:buClr>
              <a:buSzPts val="1200"/>
              <a:buFont typeface="Archivo Light"/>
              <a:buChar char="■"/>
              <a:defRPr>
                <a:latin typeface="Archivo Light"/>
                <a:ea typeface="Archivo Light"/>
                <a:cs typeface="Archivo Light"/>
                <a:sym typeface="Archivo Light"/>
              </a:defRPr>
            </a:lvl9pPr>
          </a:lstStyle>
          <a:p/>
        </p:txBody>
      </p:sp>
      <p:sp>
        <p:nvSpPr>
          <p:cNvPr id="434" name="Google Shape;434;p53"/>
          <p:cNvSpPr/>
          <p:nvPr>
            <p:ph idx="3" type="pic"/>
          </p:nvPr>
        </p:nvSpPr>
        <p:spPr>
          <a:xfrm>
            <a:off x="4637425" y="1066100"/>
            <a:ext cx="4140600" cy="1806600"/>
          </a:xfrm>
          <a:prstGeom prst="roundRect">
            <a:avLst>
              <a:gd fmla="val 14555" name="adj"/>
            </a:avLst>
          </a:prstGeom>
          <a:noFill/>
          <a:ln>
            <a:noFill/>
          </a:ln>
        </p:spPr>
      </p:sp>
      <p:sp>
        <p:nvSpPr>
          <p:cNvPr id="435" name="Google Shape;435;p53"/>
          <p:cNvSpPr txBox="1"/>
          <p:nvPr>
            <p:ph idx="4"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436" name="Google Shape;436;p53"/>
          <p:cNvSpPr txBox="1"/>
          <p:nvPr>
            <p:ph type="title"/>
          </p:nvPr>
        </p:nvSpPr>
        <p:spPr>
          <a:xfrm>
            <a:off x="361975" y="1066100"/>
            <a:ext cx="4136400" cy="455100"/>
          </a:xfrm>
          <a:prstGeom prst="rect">
            <a:avLst/>
          </a:prstGeom>
        </p:spPr>
        <p:txBody>
          <a:bodyPr anchorCtr="0" anchor="t" bIns="137150" lIns="0" spcFirstLastPara="1" rIns="0" wrap="square" tIns="137150">
            <a:norm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437" name="Google Shape;437;p53"/>
          <p:cNvSpPr txBox="1"/>
          <p:nvPr>
            <p:ph idx="5" type="subTitle"/>
          </p:nvPr>
        </p:nvSpPr>
        <p:spPr>
          <a:xfrm>
            <a:off x="361975" y="552775"/>
            <a:ext cx="4063800" cy="5133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subtitles">
  <p:cSld name="CUSTOM_21">
    <p:spTree>
      <p:nvGrpSpPr>
        <p:cNvPr id="438" name="Shape 438"/>
        <p:cNvGrpSpPr/>
        <p:nvPr/>
      </p:nvGrpSpPr>
      <p:grpSpPr>
        <a:xfrm>
          <a:off x="0" y="0"/>
          <a:ext cx="0" cy="0"/>
          <a:chOff x="0" y="0"/>
          <a:chExt cx="0" cy="0"/>
        </a:xfrm>
      </p:grpSpPr>
      <p:pic>
        <p:nvPicPr>
          <p:cNvPr id="439" name="Google Shape;439;p54"/>
          <p:cNvPicPr preferRelativeResize="0"/>
          <p:nvPr/>
        </p:nvPicPr>
        <p:blipFill>
          <a:blip r:embed="rId2">
            <a:alphaModFix/>
          </a:blip>
          <a:stretch>
            <a:fillRect/>
          </a:stretch>
        </p:blipFill>
        <p:spPr>
          <a:xfrm>
            <a:off x="0" y="0"/>
            <a:ext cx="9144000" cy="5143500"/>
          </a:xfrm>
          <a:prstGeom prst="rect">
            <a:avLst/>
          </a:prstGeom>
          <a:noFill/>
          <a:ln>
            <a:noFill/>
          </a:ln>
        </p:spPr>
      </p:pic>
      <p:sp>
        <p:nvSpPr>
          <p:cNvPr id="440" name="Google Shape;440;p54"/>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
        <p:nvSpPr>
          <p:cNvPr id="441" name="Google Shape;441;p54"/>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700"/>
              <a:buFont typeface="Archivo"/>
              <a:buNone/>
              <a:defRPr sz="700">
                <a:solidFill>
                  <a:schemeClr val="dk1"/>
                </a:solidFill>
              </a:defRPr>
            </a:lvl2pPr>
            <a:lvl3pPr lvl="2">
              <a:spcBef>
                <a:spcPts val="0"/>
              </a:spcBef>
              <a:spcAft>
                <a:spcPts val="0"/>
              </a:spcAft>
              <a:buClr>
                <a:schemeClr val="dk1"/>
              </a:buClr>
              <a:buSzPts val="700"/>
              <a:buFont typeface="Archivo"/>
              <a:buNone/>
              <a:defRPr sz="700">
                <a:solidFill>
                  <a:schemeClr val="dk1"/>
                </a:solidFill>
              </a:defRPr>
            </a:lvl3pPr>
            <a:lvl4pPr lvl="3">
              <a:spcBef>
                <a:spcPts val="0"/>
              </a:spcBef>
              <a:spcAft>
                <a:spcPts val="0"/>
              </a:spcAft>
              <a:buClr>
                <a:schemeClr val="dk1"/>
              </a:buClr>
              <a:buSzPts val="700"/>
              <a:buFont typeface="Archivo"/>
              <a:buNone/>
              <a:defRPr sz="700">
                <a:solidFill>
                  <a:schemeClr val="dk1"/>
                </a:solidFill>
              </a:defRPr>
            </a:lvl4pPr>
            <a:lvl5pPr lvl="4">
              <a:spcBef>
                <a:spcPts val="0"/>
              </a:spcBef>
              <a:spcAft>
                <a:spcPts val="0"/>
              </a:spcAft>
              <a:buClr>
                <a:schemeClr val="dk1"/>
              </a:buClr>
              <a:buSzPts val="700"/>
              <a:buFont typeface="Archivo"/>
              <a:buNone/>
              <a:defRPr sz="700">
                <a:solidFill>
                  <a:schemeClr val="dk1"/>
                </a:solidFill>
              </a:defRPr>
            </a:lvl5pPr>
            <a:lvl6pPr lvl="5">
              <a:spcBef>
                <a:spcPts val="0"/>
              </a:spcBef>
              <a:spcAft>
                <a:spcPts val="0"/>
              </a:spcAft>
              <a:buClr>
                <a:schemeClr val="dk1"/>
              </a:buClr>
              <a:buSzPts val="700"/>
              <a:buFont typeface="Archivo"/>
              <a:buNone/>
              <a:defRPr sz="700">
                <a:solidFill>
                  <a:schemeClr val="dk1"/>
                </a:solidFill>
              </a:defRPr>
            </a:lvl6pPr>
            <a:lvl7pPr lvl="6">
              <a:spcBef>
                <a:spcPts val="0"/>
              </a:spcBef>
              <a:spcAft>
                <a:spcPts val="0"/>
              </a:spcAft>
              <a:buClr>
                <a:schemeClr val="dk1"/>
              </a:buClr>
              <a:buSzPts val="700"/>
              <a:buFont typeface="Archivo"/>
              <a:buNone/>
              <a:defRPr sz="700">
                <a:solidFill>
                  <a:schemeClr val="dk1"/>
                </a:solidFill>
              </a:defRPr>
            </a:lvl7pPr>
            <a:lvl8pPr lvl="7">
              <a:spcBef>
                <a:spcPts val="0"/>
              </a:spcBef>
              <a:spcAft>
                <a:spcPts val="0"/>
              </a:spcAft>
              <a:buClr>
                <a:schemeClr val="dk1"/>
              </a:buClr>
              <a:buSzPts val="700"/>
              <a:buFont typeface="Archivo"/>
              <a:buNone/>
              <a:defRPr sz="700">
                <a:solidFill>
                  <a:schemeClr val="dk1"/>
                </a:solidFill>
              </a:defRPr>
            </a:lvl8pPr>
            <a:lvl9pPr lvl="8">
              <a:spcBef>
                <a:spcPts val="0"/>
              </a:spcBef>
              <a:spcAft>
                <a:spcPts val="0"/>
              </a:spcAft>
              <a:buClr>
                <a:schemeClr val="dk1"/>
              </a:buClr>
              <a:buSzPts val="700"/>
              <a:buFont typeface="Archivo"/>
              <a:buNone/>
              <a:defRPr sz="700">
                <a:solidFill>
                  <a:schemeClr val="dk1"/>
                </a:solidFill>
              </a:defRPr>
            </a:lvl9pPr>
          </a:lstStyle>
          <a:p/>
        </p:txBody>
      </p:sp>
      <p:sp>
        <p:nvSpPr>
          <p:cNvPr id="442" name="Google Shape;442;p54"/>
          <p:cNvSpPr txBox="1"/>
          <p:nvPr>
            <p:ph idx="2"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443" name="Google Shape;443;p54"/>
          <p:cNvSpPr txBox="1"/>
          <p:nvPr>
            <p:ph type="title"/>
          </p:nvPr>
        </p:nvSpPr>
        <p:spPr>
          <a:xfrm>
            <a:off x="361975" y="1066100"/>
            <a:ext cx="6239100" cy="455100"/>
          </a:xfrm>
          <a:prstGeom prst="rect">
            <a:avLst/>
          </a:prstGeom>
        </p:spPr>
        <p:txBody>
          <a:bodyPr anchorCtr="0" anchor="t" bIns="137150" lIns="0" spcFirstLastPara="1" rIns="0" wrap="square" tIns="0">
            <a:norm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_19">
    <p:spTree>
      <p:nvGrpSpPr>
        <p:cNvPr id="444" name="Shape 444"/>
        <p:cNvGrpSpPr/>
        <p:nvPr/>
      </p:nvGrpSpPr>
      <p:grpSpPr>
        <a:xfrm>
          <a:off x="0" y="0"/>
          <a:ext cx="0" cy="0"/>
          <a:chOff x="0" y="0"/>
          <a:chExt cx="0" cy="0"/>
        </a:xfrm>
      </p:grpSpPr>
      <p:pic>
        <p:nvPicPr>
          <p:cNvPr id="445" name="Google Shape;445;p55"/>
          <p:cNvPicPr preferRelativeResize="0"/>
          <p:nvPr/>
        </p:nvPicPr>
        <p:blipFill>
          <a:blip r:embed="rId2">
            <a:alphaModFix/>
          </a:blip>
          <a:stretch>
            <a:fillRect/>
          </a:stretch>
        </p:blipFill>
        <p:spPr>
          <a:xfrm>
            <a:off x="0" y="0"/>
            <a:ext cx="9144000" cy="5143500"/>
          </a:xfrm>
          <a:prstGeom prst="rect">
            <a:avLst/>
          </a:prstGeom>
          <a:noFill/>
          <a:ln>
            <a:noFill/>
          </a:ln>
        </p:spPr>
      </p:pic>
      <p:sp>
        <p:nvSpPr>
          <p:cNvPr id="446" name="Google Shape;446;p55"/>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
        <p:nvSpPr>
          <p:cNvPr id="447" name="Google Shape;447;p55"/>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None/>
              <a:defRPr sz="7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48" name="Google Shape;448;p55"/>
          <p:cNvSpPr txBox="1"/>
          <p:nvPr>
            <p:ph type="title"/>
          </p:nvPr>
        </p:nvSpPr>
        <p:spPr>
          <a:xfrm>
            <a:off x="361975" y="552775"/>
            <a:ext cx="8343600" cy="2122800"/>
          </a:xfrm>
          <a:prstGeom prst="rect">
            <a:avLst/>
          </a:prstGeom>
        </p:spPr>
        <p:txBody>
          <a:bodyPr anchorCtr="0" anchor="t" bIns="137150" lIns="0" spcFirstLastPara="1" rIns="137150" wrap="square" tIns="137150">
            <a:noAutofit/>
          </a:bodyPr>
          <a:lstStyle>
            <a:lvl1pPr lvl="0">
              <a:spcBef>
                <a:spcPts val="0"/>
              </a:spcBef>
              <a:spcAft>
                <a:spcPts val="0"/>
              </a:spcAft>
              <a:buClr>
                <a:schemeClr val="dk1"/>
              </a:buClr>
              <a:buSzPts val="5000"/>
              <a:buFont typeface="Archivo SemiBold"/>
              <a:buNone/>
              <a:defRPr sz="5000">
                <a:latin typeface="Archivo SemiBold"/>
                <a:ea typeface="Archivo SemiBold"/>
                <a:cs typeface="Archivo SemiBold"/>
                <a:sym typeface="Archivo SemiBold"/>
              </a:defRPr>
            </a:lvl1pPr>
            <a:lvl2pPr lvl="1">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9pPr>
          </a:lstStyle>
          <a:p/>
        </p:txBody>
      </p:sp>
      <p:sp>
        <p:nvSpPr>
          <p:cNvPr id="449" name="Google Shape;449;p55"/>
          <p:cNvSpPr txBox="1"/>
          <p:nvPr>
            <p:ph idx="2" type="body"/>
          </p:nvPr>
        </p:nvSpPr>
        <p:spPr>
          <a:xfrm>
            <a:off x="361975" y="3014385"/>
            <a:ext cx="5008500" cy="1763100"/>
          </a:xfrm>
          <a:prstGeom prst="rect">
            <a:avLst/>
          </a:prstGeom>
        </p:spPr>
        <p:txBody>
          <a:bodyPr anchorCtr="0" anchor="b" bIns="0" lIns="0" spcFirstLastPara="1" rIns="137150" wrap="square" tIns="137150">
            <a:noAutofit/>
          </a:bodyPr>
          <a:lstStyle>
            <a:lvl1pPr indent="-292100" lvl="0" marL="457200">
              <a:spcBef>
                <a:spcPts val="0"/>
              </a:spcBef>
              <a:spcAft>
                <a:spcPts val="0"/>
              </a:spcAft>
              <a:buClr>
                <a:schemeClr val="dk1"/>
              </a:buClr>
              <a:buSzPts val="1000"/>
              <a:buFont typeface="Archivo"/>
              <a:buChar char="●"/>
              <a:defRPr sz="1000"/>
            </a:lvl1pPr>
            <a:lvl2pPr indent="-292100" lvl="1" marL="914400">
              <a:spcBef>
                <a:spcPts val="0"/>
              </a:spcBef>
              <a:spcAft>
                <a:spcPts val="0"/>
              </a:spcAft>
              <a:buClr>
                <a:schemeClr val="dk1"/>
              </a:buClr>
              <a:buSzPts val="1000"/>
              <a:buFont typeface="Archivo"/>
              <a:buChar char="○"/>
              <a:defRPr sz="1000"/>
            </a:lvl2pPr>
            <a:lvl3pPr indent="-292100" lvl="2" marL="1371600">
              <a:spcBef>
                <a:spcPts val="0"/>
              </a:spcBef>
              <a:spcAft>
                <a:spcPts val="0"/>
              </a:spcAft>
              <a:buClr>
                <a:schemeClr val="dk1"/>
              </a:buClr>
              <a:buSzPts val="1000"/>
              <a:buFont typeface="Archivo"/>
              <a:buChar char="■"/>
              <a:defRPr sz="1000"/>
            </a:lvl3pPr>
            <a:lvl4pPr indent="-292100" lvl="3" marL="1828800">
              <a:spcBef>
                <a:spcPts val="0"/>
              </a:spcBef>
              <a:spcAft>
                <a:spcPts val="0"/>
              </a:spcAft>
              <a:buClr>
                <a:schemeClr val="dk1"/>
              </a:buClr>
              <a:buSzPts val="1000"/>
              <a:buFont typeface="Archivo"/>
              <a:buChar char="●"/>
              <a:defRPr sz="1000"/>
            </a:lvl4pPr>
            <a:lvl5pPr indent="-292100" lvl="4" marL="2286000">
              <a:spcBef>
                <a:spcPts val="0"/>
              </a:spcBef>
              <a:spcAft>
                <a:spcPts val="0"/>
              </a:spcAft>
              <a:buClr>
                <a:schemeClr val="dk1"/>
              </a:buClr>
              <a:buSzPts val="1000"/>
              <a:buFont typeface="Archivo"/>
              <a:buChar char="○"/>
              <a:defRPr sz="1000"/>
            </a:lvl5pPr>
            <a:lvl6pPr indent="-292100" lvl="5" marL="2743200">
              <a:spcBef>
                <a:spcPts val="0"/>
              </a:spcBef>
              <a:spcAft>
                <a:spcPts val="0"/>
              </a:spcAft>
              <a:buClr>
                <a:schemeClr val="dk1"/>
              </a:buClr>
              <a:buSzPts val="1000"/>
              <a:buFont typeface="Archivo"/>
              <a:buChar char="■"/>
              <a:defRPr sz="1000"/>
            </a:lvl6pPr>
            <a:lvl7pPr indent="-292100" lvl="6" marL="3200400">
              <a:spcBef>
                <a:spcPts val="0"/>
              </a:spcBef>
              <a:spcAft>
                <a:spcPts val="0"/>
              </a:spcAft>
              <a:buClr>
                <a:schemeClr val="dk1"/>
              </a:buClr>
              <a:buSzPts val="1000"/>
              <a:buFont typeface="Archivo"/>
              <a:buChar char="●"/>
              <a:defRPr sz="1000"/>
            </a:lvl7pPr>
            <a:lvl8pPr indent="-292100" lvl="7" marL="3657600">
              <a:spcBef>
                <a:spcPts val="0"/>
              </a:spcBef>
              <a:spcAft>
                <a:spcPts val="0"/>
              </a:spcAft>
              <a:buClr>
                <a:schemeClr val="dk1"/>
              </a:buClr>
              <a:buSzPts val="1000"/>
              <a:buFont typeface="Archivo"/>
              <a:buChar char="○"/>
              <a:defRPr sz="1000"/>
            </a:lvl8pPr>
            <a:lvl9pPr indent="-292100" lvl="8" marL="4114800">
              <a:spcBef>
                <a:spcPts val="0"/>
              </a:spcBef>
              <a:spcAft>
                <a:spcPts val="0"/>
              </a:spcAft>
              <a:buClr>
                <a:schemeClr val="dk1"/>
              </a:buClr>
              <a:buSzPts val="1000"/>
              <a:buFont typeface="Archivo"/>
              <a:buChar char="■"/>
              <a:defRPr sz="10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_2_3_1">
    <p:bg>
      <p:bgPr>
        <a:solidFill>
          <a:schemeClr val="dk1"/>
        </a:solidFill>
      </p:bgPr>
    </p:bg>
    <p:spTree>
      <p:nvGrpSpPr>
        <p:cNvPr id="450" name="Shape 450"/>
        <p:cNvGrpSpPr/>
        <p:nvPr/>
      </p:nvGrpSpPr>
      <p:grpSpPr>
        <a:xfrm>
          <a:off x="0" y="0"/>
          <a:ext cx="0" cy="0"/>
          <a:chOff x="0" y="0"/>
          <a:chExt cx="0" cy="0"/>
        </a:xfrm>
      </p:grpSpPr>
      <p:pic>
        <p:nvPicPr>
          <p:cNvPr id="451" name="Google Shape;451;p56"/>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2" name="Google Shape;452;p56"/>
          <p:cNvSpPr txBox="1"/>
          <p:nvPr>
            <p:ph hasCustomPrompt="1" type="title"/>
          </p:nvPr>
        </p:nvSpPr>
        <p:spPr>
          <a:xfrm>
            <a:off x="6810900" y="1133425"/>
            <a:ext cx="1963500" cy="614400"/>
          </a:xfrm>
          <a:prstGeom prst="rect">
            <a:avLst/>
          </a:prstGeom>
        </p:spPr>
        <p:txBody>
          <a:bodyPr anchorCtr="0" anchor="t" bIns="137150" lIns="137150" spcFirstLastPara="1" rIns="137150" wrap="square" tIns="137150">
            <a:normAutofit/>
          </a:bodyPr>
          <a:lstStyle>
            <a:lvl1pPr lvl="0">
              <a:spcBef>
                <a:spcPts val="0"/>
              </a:spcBef>
              <a:spcAft>
                <a:spcPts val="0"/>
              </a:spcAft>
              <a:buClr>
                <a:schemeClr val="dk1"/>
              </a:buClr>
              <a:buSzPts val="2000"/>
              <a:buFont typeface="Archivo"/>
              <a:buChar char="●"/>
              <a:defRPr sz="2000"/>
            </a:lvl1pPr>
            <a:lvl2pPr lvl="1">
              <a:spcBef>
                <a:spcPts val="0"/>
              </a:spcBef>
              <a:spcAft>
                <a:spcPts val="0"/>
              </a:spcAft>
              <a:buClr>
                <a:schemeClr val="dk1"/>
              </a:buClr>
              <a:buSzPts val="2000"/>
              <a:buFont typeface="Archivo"/>
              <a:buChar char="○"/>
              <a:defRPr sz="2000">
                <a:solidFill>
                  <a:schemeClr val="dk1"/>
                </a:solidFill>
              </a:defRPr>
            </a:lvl2pPr>
            <a:lvl3pPr lvl="2">
              <a:spcBef>
                <a:spcPts val="0"/>
              </a:spcBef>
              <a:spcAft>
                <a:spcPts val="0"/>
              </a:spcAft>
              <a:buClr>
                <a:schemeClr val="dk1"/>
              </a:buClr>
              <a:buSzPts val="2000"/>
              <a:buFont typeface="Archivo"/>
              <a:buChar char="■"/>
              <a:defRPr sz="2000">
                <a:solidFill>
                  <a:schemeClr val="dk1"/>
                </a:solidFill>
              </a:defRPr>
            </a:lvl3pPr>
            <a:lvl4pPr lvl="3">
              <a:spcBef>
                <a:spcPts val="0"/>
              </a:spcBef>
              <a:spcAft>
                <a:spcPts val="0"/>
              </a:spcAft>
              <a:buClr>
                <a:schemeClr val="dk1"/>
              </a:buClr>
              <a:buSzPts val="2000"/>
              <a:buFont typeface="Archivo"/>
              <a:buChar char="●"/>
              <a:defRPr sz="2000">
                <a:solidFill>
                  <a:schemeClr val="dk1"/>
                </a:solidFill>
              </a:defRPr>
            </a:lvl4pPr>
            <a:lvl5pPr lvl="4">
              <a:spcBef>
                <a:spcPts val="0"/>
              </a:spcBef>
              <a:spcAft>
                <a:spcPts val="0"/>
              </a:spcAft>
              <a:buClr>
                <a:schemeClr val="dk1"/>
              </a:buClr>
              <a:buSzPts val="2000"/>
              <a:buFont typeface="Archivo"/>
              <a:buChar char="○"/>
              <a:defRPr sz="2000">
                <a:solidFill>
                  <a:schemeClr val="dk1"/>
                </a:solidFill>
              </a:defRPr>
            </a:lvl5pPr>
            <a:lvl6pPr lvl="5">
              <a:spcBef>
                <a:spcPts val="0"/>
              </a:spcBef>
              <a:spcAft>
                <a:spcPts val="0"/>
              </a:spcAft>
              <a:buClr>
                <a:schemeClr val="dk1"/>
              </a:buClr>
              <a:buSzPts val="2000"/>
              <a:buFont typeface="Archivo"/>
              <a:buChar char="■"/>
              <a:defRPr sz="2000">
                <a:solidFill>
                  <a:schemeClr val="dk1"/>
                </a:solidFill>
              </a:defRPr>
            </a:lvl6pPr>
            <a:lvl7pPr lvl="6">
              <a:spcBef>
                <a:spcPts val="0"/>
              </a:spcBef>
              <a:spcAft>
                <a:spcPts val="0"/>
              </a:spcAft>
              <a:buClr>
                <a:schemeClr val="dk1"/>
              </a:buClr>
              <a:buSzPts val="2000"/>
              <a:buFont typeface="Archivo"/>
              <a:buChar char="●"/>
              <a:defRPr sz="2000">
                <a:solidFill>
                  <a:schemeClr val="dk1"/>
                </a:solidFill>
              </a:defRPr>
            </a:lvl7pPr>
            <a:lvl8pPr lvl="7">
              <a:spcBef>
                <a:spcPts val="0"/>
              </a:spcBef>
              <a:spcAft>
                <a:spcPts val="0"/>
              </a:spcAft>
              <a:buClr>
                <a:schemeClr val="dk1"/>
              </a:buClr>
              <a:buSzPts val="2000"/>
              <a:buFont typeface="Archivo"/>
              <a:buChar char="○"/>
              <a:defRPr sz="2000">
                <a:solidFill>
                  <a:schemeClr val="dk1"/>
                </a:solidFill>
              </a:defRPr>
            </a:lvl8pPr>
            <a:lvl9pPr lvl="8">
              <a:spcBef>
                <a:spcPts val="0"/>
              </a:spcBef>
              <a:spcAft>
                <a:spcPts val="0"/>
              </a:spcAft>
              <a:buClr>
                <a:schemeClr val="dk1"/>
              </a:buClr>
              <a:buSzPts val="2000"/>
              <a:buFont typeface="Archivo"/>
              <a:buChar char="■"/>
              <a:defRPr sz="2000">
                <a:solidFill>
                  <a:schemeClr val="dk1"/>
                </a:solidFill>
              </a:defRPr>
            </a:lvl9pPr>
          </a:lstStyle>
          <a:p>
            <a:r>
              <a:t>xx%</a:t>
            </a:r>
          </a:p>
        </p:txBody>
      </p:sp>
      <p:sp>
        <p:nvSpPr>
          <p:cNvPr id="453" name="Google Shape;453;p56"/>
          <p:cNvSpPr txBox="1"/>
          <p:nvPr>
            <p:ph hasCustomPrompt="1" idx="2" type="title"/>
          </p:nvPr>
        </p:nvSpPr>
        <p:spPr>
          <a:xfrm>
            <a:off x="4677671" y="1133425"/>
            <a:ext cx="2051400" cy="614400"/>
          </a:xfrm>
          <a:prstGeom prst="rect">
            <a:avLst/>
          </a:prstGeom>
        </p:spPr>
        <p:txBody>
          <a:bodyPr anchorCtr="0" anchor="t" bIns="137150" lIns="137150" spcFirstLastPara="1" rIns="137150" wrap="square" tIns="137150">
            <a:normAutofit/>
          </a:bodyPr>
          <a:lstStyle>
            <a:lvl1pPr lvl="0">
              <a:spcBef>
                <a:spcPts val="0"/>
              </a:spcBef>
              <a:spcAft>
                <a:spcPts val="0"/>
              </a:spcAft>
              <a:buClr>
                <a:schemeClr val="dk1"/>
              </a:buClr>
              <a:buSzPts val="2000"/>
              <a:buFont typeface="Archivo"/>
              <a:buChar char="●"/>
              <a:defRPr sz="2000"/>
            </a:lvl1pPr>
            <a:lvl2pPr lvl="1">
              <a:spcBef>
                <a:spcPts val="0"/>
              </a:spcBef>
              <a:spcAft>
                <a:spcPts val="0"/>
              </a:spcAft>
              <a:buClr>
                <a:schemeClr val="dk1"/>
              </a:buClr>
              <a:buSzPts val="2000"/>
              <a:buFont typeface="Archivo"/>
              <a:buChar char="○"/>
              <a:defRPr sz="2000">
                <a:solidFill>
                  <a:schemeClr val="dk1"/>
                </a:solidFill>
              </a:defRPr>
            </a:lvl2pPr>
            <a:lvl3pPr lvl="2">
              <a:spcBef>
                <a:spcPts val="0"/>
              </a:spcBef>
              <a:spcAft>
                <a:spcPts val="0"/>
              </a:spcAft>
              <a:buClr>
                <a:schemeClr val="dk1"/>
              </a:buClr>
              <a:buSzPts val="2000"/>
              <a:buFont typeface="Archivo"/>
              <a:buChar char="■"/>
              <a:defRPr sz="2000">
                <a:solidFill>
                  <a:schemeClr val="dk1"/>
                </a:solidFill>
              </a:defRPr>
            </a:lvl3pPr>
            <a:lvl4pPr lvl="3">
              <a:spcBef>
                <a:spcPts val="0"/>
              </a:spcBef>
              <a:spcAft>
                <a:spcPts val="0"/>
              </a:spcAft>
              <a:buClr>
                <a:schemeClr val="dk1"/>
              </a:buClr>
              <a:buSzPts val="2000"/>
              <a:buFont typeface="Archivo"/>
              <a:buChar char="●"/>
              <a:defRPr sz="2000">
                <a:solidFill>
                  <a:schemeClr val="dk1"/>
                </a:solidFill>
              </a:defRPr>
            </a:lvl4pPr>
            <a:lvl5pPr lvl="4">
              <a:spcBef>
                <a:spcPts val="0"/>
              </a:spcBef>
              <a:spcAft>
                <a:spcPts val="0"/>
              </a:spcAft>
              <a:buClr>
                <a:schemeClr val="dk1"/>
              </a:buClr>
              <a:buSzPts val="2000"/>
              <a:buFont typeface="Archivo"/>
              <a:buChar char="○"/>
              <a:defRPr sz="2000">
                <a:solidFill>
                  <a:schemeClr val="dk1"/>
                </a:solidFill>
              </a:defRPr>
            </a:lvl5pPr>
            <a:lvl6pPr lvl="5">
              <a:spcBef>
                <a:spcPts val="0"/>
              </a:spcBef>
              <a:spcAft>
                <a:spcPts val="0"/>
              </a:spcAft>
              <a:buClr>
                <a:schemeClr val="dk1"/>
              </a:buClr>
              <a:buSzPts val="2000"/>
              <a:buFont typeface="Archivo"/>
              <a:buChar char="■"/>
              <a:defRPr sz="2000">
                <a:solidFill>
                  <a:schemeClr val="dk1"/>
                </a:solidFill>
              </a:defRPr>
            </a:lvl6pPr>
            <a:lvl7pPr lvl="6">
              <a:spcBef>
                <a:spcPts val="0"/>
              </a:spcBef>
              <a:spcAft>
                <a:spcPts val="0"/>
              </a:spcAft>
              <a:buClr>
                <a:schemeClr val="dk1"/>
              </a:buClr>
              <a:buSzPts val="2000"/>
              <a:buFont typeface="Archivo"/>
              <a:buChar char="●"/>
              <a:defRPr sz="2000">
                <a:solidFill>
                  <a:schemeClr val="dk1"/>
                </a:solidFill>
              </a:defRPr>
            </a:lvl7pPr>
            <a:lvl8pPr lvl="7">
              <a:spcBef>
                <a:spcPts val="0"/>
              </a:spcBef>
              <a:spcAft>
                <a:spcPts val="0"/>
              </a:spcAft>
              <a:buClr>
                <a:schemeClr val="dk1"/>
              </a:buClr>
              <a:buSzPts val="2000"/>
              <a:buFont typeface="Archivo"/>
              <a:buChar char="○"/>
              <a:defRPr sz="2000">
                <a:solidFill>
                  <a:schemeClr val="dk1"/>
                </a:solidFill>
              </a:defRPr>
            </a:lvl8pPr>
            <a:lvl9pPr lvl="8">
              <a:spcBef>
                <a:spcPts val="0"/>
              </a:spcBef>
              <a:spcAft>
                <a:spcPts val="0"/>
              </a:spcAft>
              <a:buClr>
                <a:schemeClr val="dk1"/>
              </a:buClr>
              <a:buSzPts val="2000"/>
              <a:buFont typeface="Archivo"/>
              <a:buChar char="■"/>
              <a:defRPr sz="2000">
                <a:solidFill>
                  <a:schemeClr val="dk1"/>
                </a:solidFill>
              </a:defRPr>
            </a:lvl9pPr>
          </a:lstStyle>
          <a:p>
            <a:r>
              <a:t>xx%</a:t>
            </a:r>
          </a:p>
        </p:txBody>
      </p:sp>
      <p:sp>
        <p:nvSpPr>
          <p:cNvPr id="454" name="Google Shape;454;p56"/>
          <p:cNvSpPr txBox="1"/>
          <p:nvPr>
            <p:ph hasCustomPrompt="1" idx="3" type="title"/>
          </p:nvPr>
        </p:nvSpPr>
        <p:spPr>
          <a:xfrm>
            <a:off x="2537950" y="1133425"/>
            <a:ext cx="1961100" cy="614400"/>
          </a:xfrm>
          <a:prstGeom prst="rect">
            <a:avLst/>
          </a:prstGeom>
        </p:spPr>
        <p:txBody>
          <a:bodyPr anchorCtr="0" anchor="t" bIns="137150" lIns="137150" spcFirstLastPara="1" rIns="137150" wrap="square" tIns="137150">
            <a:normAutofit/>
          </a:bodyPr>
          <a:lstStyle>
            <a:lvl1pPr lvl="0">
              <a:spcBef>
                <a:spcPts val="0"/>
              </a:spcBef>
              <a:spcAft>
                <a:spcPts val="0"/>
              </a:spcAft>
              <a:buClr>
                <a:schemeClr val="dk1"/>
              </a:buClr>
              <a:buSzPts val="2000"/>
              <a:buFont typeface="Archivo"/>
              <a:buChar char="●"/>
              <a:defRPr sz="2000"/>
            </a:lvl1pPr>
            <a:lvl2pPr lvl="1">
              <a:spcBef>
                <a:spcPts val="0"/>
              </a:spcBef>
              <a:spcAft>
                <a:spcPts val="0"/>
              </a:spcAft>
              <a:buClr>
                <a:schemeClr val="dk1"/>
              </a:buClr>
              <a:buSzPts val="2000"/>
              <a:buFont typeface="Archivo"/>
              <a:buChar char="○"/>
              <a:defRPr sz="2000">
                <a:solidFill>
                  <a:schemeClr val="dk1"/>
                </a:solidFill>
              </a:defRPr>
            </a:lvl2pPr>
            <a:lvl3pPr lvl="2">
              <a:spcBef>
                <a:spcPts val="0"/>
              </a:spcBef>
              <a:spcAft>
                <a:spcPts val="0"/>
              </a:spcAft>
              <a:buClr>
                <a:schemeClr val="dk1"/>
              </a:buClr>
              <a:buSzPts val="2000"/>
              <a:buFont typeface="Archivo"/>
              <a:buChar char="■"/>
              <a:defRPr sz="2000">
                <a:solidFill>
                  <a:schemeClr val="dk1"/>
                </a:solidFill>
              </a:defRPr>
            </a:lvl3pPr>
            <a:lvl4pPr lvl="3">
              <a:spcBef>
                <a:spcPts val="0"/>
              </a:spcBef>
              <a:spcAft>
                <a:spcPts val="0"/>
              </a:spcAft>
              <a:buClr>
                <a:schemeClr val="dk1"/>
              </a:buClr>
              <a:buSzPts val="2000"/>
              <a:buFont typeface="Archivo"/>
              <a:buChar char="●"/>
              <a:defRPr sz="2000">
                <a:solidFill>
                  <a:schemeClr val="dk1"/>
                </a:solidFill>
              </a:defRPr>
            </a:lvl4pPr>
            <a:lvl5pPr lvl="4">
              <a:spcBef>
                <a:spcPts val="0"/>
              </a:spcBef>
              <a:spcAft>
                <a:spcPts val="0"/>
              </a:spcAft>
              <a:buClr>
                <a:schemeClr val="dk1"/>
              </a:buClr>
              <a:buSzPts val="2000"/>
              <a:buFont typeface="Archivo"/>
              <a:buChar char="○"/>
              <a:defRPr sz="2000">
                <a:solidFill>
                  <a:schemeClr val="dk1"/>
                </a:solidFill>
              </a:defRPr>
            </a:lvl5pPr>
            <a:lvl6pPr lvl="5">
              <a:spcBef>
                <a:spcPts val="0"/>
              </a:spcBef>
              <a:spcAft>
                <a:spcPts val="0"/>
              </a:spcAft>
              <a:buClr>
                <a:schemeClr val="dk1"/>
              </a:buClr>
              <a:buSzPts val="2000"/>
              <a:buFont typeface="Archivo"/>
              <a:buChar char="■"/>
              <a:defRPr sz="2000">
                <a:solidFill>
                  <a:schemeClr val="dk1"/>
                </a:solidFill>
              </a:defRPr>
            </a:lvl6pPr>
            <a:lvl7pPr lvl="6">
              <a:spcBef>
                <a:spcPts val="0"/>
              </a:spcBef>
              <a:spcAft>
                <a:spcPts val="0"/>
              </a:spcAft>
              <a:buClr>
                <a:schemeClr val="dk1"/>
              </a:buClr>
              <a:buSzPts val="2000"/>
              <a:buFont typeface="Archivo"/>
              <a:buChar char="●"/>
              <a:defRPr sz="2000">
                <a:solidFill>
                  <a:schemeClr val="dk1"/>
                </a:solidFill>
              </a:defRPr>
            </a:lvl7pPr>
            <a:lvl8pPr lvl="7">
              <a:spcBef>
                <a:spcPts val="0"/>
              </a:spcBef>
              <a:spcAft>
                <a:spcPts val="0"/>
              </a:spcAft>
              <a:buClr>
                <a:schemeClr val="dk1"/>
              </a:buClr>
              <a:buSzPts val="2000"/>
              <a:buFont typeface="Archivo"/>
              <a:buChar char="○"/>
              <a:defRPr sz="2000">
                <a:solidFill>
                  <a:schemeClr val="dk1"/>
                </a:solidFill>
              </a:defRPr>
            </a:lvl8pPr>
            <a:lvl9pPr lvl="8">
              <a:spcBef>
                <a:spcPts val="0"/>
              </a:spcBef>
              <a:spcAft>
                <a:spcPts val="0"/>
              </a:spcAft>
              <a:buClr>
                <a:schemeClr val="dk1"/>
              </a:buClr>
              <a:buSzPts val="2000"/>
              <a:buFont typeface="Archivo"/>
              <a:buChar char="■"/>
              <a:defRPr sz="2000">
                <a:solidFill>
                  <a:schemeClr val="dk1"/>
                </a:solidFill>
              </a:defRPr>
            </a:lvl9pPr>
          </a:lstStyle>
          <a:p>
            <a:r>
              <a:t>xx%</a:t>
            </a:r>
          </a:p>
        </p:txBody>
      </p:sp>
      <p:sp>
        <p:nvSpPr>
          <p:cNvPr id="455" name="Google Shape;455;p56"/>
          <p:cNvSpPr txBox="1"/>
          <p:nvPr>
            <p:ph hasCustomPrompt="1" idx="4" type="title"/>
          </p:nvPr>
        </p:nvSpPr>
        <p:spPr>
          <a:xfrm>
            <a:off x="2537950" y="2353968"/>
            <a:ext cx="1961100" cy="614400"/>
          </a:xfrm>
          <a:prstGeom prst="rect">
            <a:avLst/>
          </a:prstGeom>
        </p:spPr>
        <p:txBody>
          <a:bodyPr anchorCtr="0" anchor="t" bIns="137150" lIns="137150" spcFirstLastPara="1" rIns="137150" wrap="square" tIns="137150">
            <a:normAutofit/>
          </a:bodyPr>
          <a:lstStyle>
            <a:lvl1pPr lvl="0">
              <a:spcBef>
                <a:spcPts val="0"/>
              </a:spcBef>
              <a:spcAft>
                <a:spcPts val="0"/>
              </a:spcAft>
              <a:buClr>
                <a:schemeClr val="dk1"/>
              </a:buClr>
              <a:buSzPts val="2000"/>
              <a:buFont typeface="Archivo"/>
              <a:buChar char="●"/>
              <a:defRPr sz="2000"/>
            </a:lvl1pPr>
            <a:lvl2pPr lvl="1">
              <a:spcBef>
                <a:spcPts val="0"/>
              </a:spcBef>
              <a:spcAft>
                <a:spcPts val="0"/>
              </a:spcAft>
              <a:buClr>
                <a:schemeClr val="dk1"/>
              </a:buClr>
              <a:buSzPts val="2000"/>
              <a:buFont typeface="Archivo"/>
              <a:buChar char="○"/>
              <a:defRPr sz="2000">
                <a:solidFill>
                  <a:schemeClr val="dk1"/>
                </a:solidFill>
              </a:defRPr>
            </a:lvl2pPr>
            <a:lvl3pPr lvl="2">
              <a:spcBef>
                <a:spcPts val="0"/>
              </a:spcBef>
              <a:spcAft>
                <a:spcPts val="0"/>
              </a:spcAft>
              <a:buClr>
                <a:schemeClr val="dk1"/>
              </a:buClr>
              <a:buSzPts val="2000"/>
              <a:buFont typeface="Archivo"/>
              <a:buChar char="■"/>
              <a:defRPr sz="2000">
                <a:solidFill>
                  <a:schemeClr val="dk1"/>
                </a:solidFill>
              </a:defRPr>
            </a:lvl3pPr>
            <a:lvl4pPr lvl="3">
              <a:spcBef>
                <a:spcPts val="0"/>
              </a:spcBef>
              <a:spcAft>
                <a:spcPts val="0"/>
              </a:spcAft>
              <a:buClr>
                <a:schemeClr val="dk1"/>
              </a:buClr>
              <a:buSzPts val="2000"/>
              <a:buFont typeface="Archivo"/>
              <a:buChar char="●"/>
              <a:defRPr sz="2000">
                <a:solidFill>
                  <a:schemeClr val="dk1"/>
                </a:solidFill>
              </a:defRPr>
            </a:lvl4pPr>
            <a:lvl5pPr lvl="4">
              <a:spcBef>
                <a:spcPts val="0"/>
              </a:spcBef>
              <a:spcAft>
                <a:spcPts val="0"/>
              </a:spcAft>
              <a:buClr>
                <a:schemeClr val="dk1"/>
              </a:buClr>
              <a:buSzPts val="2000"/>
              <a:buFont typeface="Archivo"/>
              <a:buChar char="○"/>
              <a:defRPr sz="2000">
                <a:solidFill>
                  <a:schemeClr val="dk1"/>
                </a:solidFill>
              </a:defRPr>
            </a:lvl5pPr>
            <a:lvl6pPr lvl="5">
              <a:spcBef>
                <a:spcPts val="0"/>
              </a:spcBef>
              <a:spcAft>
                <a:spcPts val="0"/>
              </a:spcAft>
              <a:buClr>
                <a:schemeClr val="dk1"/>
              </a:buClr>
              <a:buSzPts val="2000"/>
              <a:buFont typeface="Archivo"/>
              <a:buChar char="■"/>
              <a:defRPr sz="2000">
                <a:solidFill>
                  <a:schemeClr val="dk1"/>
                </a:solidFill>
              </a:defRPr>
            </a:lvl6pPr>
            <a:lvl7pPr lvl="6">
              <a:spcBef>
                <a:spcPts val="0"/>
              </a:spcBef>
              <a:spcAft>
                <a:spcPts val="0"/>
              </a:spcAft>
              <a:buClr>
                <a:schemeClr val="dk1"/>
              </a:buClr>
              <a:buSzPts val="2000"/>
              <a:buFont typeface="Archivo"/>
              <a:buChar char="●"/>
              <a:defRPr sz="2000">
                <a:solidFill>
                  <a:schemeClr val="dk1"/>
                </a:solidFill>
              </a:defRPr>
            </a:lvl7pPr>
            <a:lvl8pPr lvl="7">
              <a:spcBef>
                <a:spcPts val="0"/>
              </a:spcBef>
              <a:spcAft>
                <a:spcPts val="0"/>
              </a:spcAft>
              <a:buClr>
                <a:schemeClr val="dk1"/>
              </a:buClr>
              <a:buSzPts val="2000"/>
              <a:buFont typeface="Archivo"/>
              <a:buChar char="○"/>
              <a:defRPr sz="2000">
                <a:solidFill>
                  <a:schemeClr val="dk1"/>
                </a:solidFill>
              </a:defRPr>
            </a:lvl8pPr>
            <a:lvl9pPr lvl="8">
              <a:spcBef>
                <a:spcPts val="0"/>
              </a:spcBef>
              <a:spcAft>
                <a:spcPts val="0"/>
              </a:spcAft>
              <a:buClr>
                <a:schemeClr val="dk1"/>
              </a:buClr>
              <a:buSzPts val="2000"/>
              <a:buFont typeface="Archivo"/>
              <a:buChar char="■"/>
              <a:defRPr sz="2000">
                <a:solidFill>
                  <a:schemeClr val="dk1"/>
                </a:solidFill>
              </a:defRPr>
            </a:lvl9pPr>
          </a:lstStyle>
          <a:p>
            <a:r>
              <a:t>xx%</a:t>
            </a:r>
          </a:p>
        </p:txBody>
      </p:sp>
      <p:sp>
        <p:nvSpPr>
          <p:cNvPr id="456" name="Google Shape;456;p56"/>
          <p:cNvSpPr txBox="1"/>
          <p:nvPr>
            <p:ph hasCustomPrompt="1" idx="5" type="title"/>
          </p:nvPr>
        </p:nvSpPr>
        <p:spPr>
          <a:xfrm>
            <a:off x="396850" y="1133425"/>
            <a:ext cx="1961100" cy="614400"/>
          </a:xfrm>
          <a:prstGeom prst="rect">
            <a:avLst/>
          </a:prstGeom>
        </p:spPr>
        <p:txBody>
          <a:bodyPr anchorCtr="0" anchor="t" bIns="137150" lIns="137150" spcFirstLastPara="1" rIns="137150" wrap="square" tIns="137150">
            <a:normAutofit/>
          </a:bodyPr>
          <a:lstStyle>
            <a:lvl1pPr lvl="0">
              <a:spcBef>
                <a:spcPts val="0"/>
              </a:spcBef>
              <a:spcAft>
                <a:spcPts val="0"/>
              </a:spcAft>
              <a:buClr>
                <a:schemeClr val="dk1"/>
              </a:buClr>
              <a:buSzPts val="2000"/>
              <a:buFont typeface="Archivo"/>
              <a:buChar char="●"/>
              <a:defRPr sz="2000"/>
            </a:lvl1pPr>
            <a:lvl2pPr lvl="1">
              <a:spcBef>
                <a:spcPts val="0"/>
              </a:spcBef>
              <a:spcAft>
                <a:spcPts val="0"/>
              </a:spcAft>
              <a:buClr>
                <a:schemeClr val="dk1"/>
              </a:buClr>
              <a:buSzPts val="2000"/>
              <a:buFont typeface="Archivo"/>
              <a:buChar char="○"/>
              <a:defRPr sz="2000">
                <a:solidFill>
                  <a:schemeClr val="dk1"/>
                </a:solidFill>
              </a:defRPr>
            </a:lvl2pPr>
            <a:lvl3pPr lvl="2">
              <a:spcBef>
                <a:spcPts val="0"/>
              </a:spcBef>
              <a:spcAft>
                <a:spcPts val="0"/>
              </a:spcAft>
              <a:buClr>
                <a:schemeClr val="dk1"/>
              </a:buClr>
              <a:buSzPts val="2000"/>
              <a:buFont typeface="Archivo"/>
              <a:buChar char="■"/>
              <a:defRPr sz="2000">
                <a:solidFill>
                  <a:schemeClr val="dk1"/>
                </a:solidFill>
              </a:defRPr>
            </a:lvl3pPr>
            <a:lvl4pPr lvl="3">
              <a:spcBef>
                <a:spcPts val="0"/>
              </a:spcBef>
              <a:spcAft>
                <a:spcPts val="0"/>
              </a:spcAft>
              <a:buClr>
                <a:schemeClr val="dk1"/>
              </a:buClr>
              <a:buSzPts val="2000"/>
              <a:buFont typeface="Archivo"/>
              <a:buChar char="●"/>
              <a:defRPr sz="2000">
                <a:solidFill>
                  <a:schemeClr val="dk1"/>
                </a:solidFill>
              </a:defRPr>
            </a:lvl4pPr>
            <a:lvl5pPr lvl="4">
              <a:spcBef>
                <a:spcPts val="0"/>
              </a:spcBef>
              <a:spcAft>
                <a:spcPts val="0"/>
              </a:spcAft>
              <a:buClr>
                <a:schemeClr val="dk1"/>
              </a:buClr>
              <a:buSzPts val="2000"/>
              <a:buFont typeface="Archivo"/>
              <a:buChar char="○"/>
              <a:defRPr sz="2000">
                <a:solidFill>
                  <a:schemeClr val="dk1"/>
                </a:solidFill>
              </a:defRPr>
            </a:lvl5pPr>
            <a:lvl6pPr lvl="5">
              <a:spcBef>
                <a:spcPts val="0"/>
              </a:spcBef>
              <a:spcAft>
                <a:spcPts val="0"/>
              </a:spcAft>
              <a:buClr>
                <a:schemeClr val="dk1"/>
              </a:buClr>
              <a:buSzPts val="2000"/>
              <a:buFont typeface="Archivo"/>
              <a:buChar char="■"/>
              <a:defRPr sz="2000">
                <a:solidFill>
                  <a:schemeClr val="dk1"/>
                </a:solidFill>
              </a:defRPr>
            </a:lvl6pPr>
            <a:lvl7pPr lvl="6">
              <a:spcBef>
                <a:spcPts val="0"/>
              </a:spcBef>
              <a:spcAft>
                <a:spcPts val="0"/>
              </a:spcAft>
              <a:buClr>
                <a:schemeClr val="dk1"/>
              </a:buClr>
              <a:buSzPts val="2000"/>
              <a:buFont typeface="Archivo"/>
              <a:buChar char="●"/>
              <a:defRPr sz="2000">
                <a:solidFill>
                  <a:schemeClr val="dk1"/>
                </a:solidFill>
              </a:defRPr>
            </a:lvl7pPr>
            <a:lvl8pPr lvl="7">
              <a:spcBef>
                <a:spcPts val="0"/>
              </a:spcBef>
              <a:spcAft>
                <a:spcPts val="0"/>
              </a:spcAft>
              <a:buClr>
                <a:schemeClr val="dk1"/>
              </a:buClr>
              <a:buSzPts val="2000"/>
              <a:buFont typeface="Archivo"/>
              <a:buChar char="○"/>
              <a:defRPr sz="2000">
                <a:solidFill>
                  <a:schemeClr val="dk1"/>
                </a:solidFill>
              </a:defRPr>
            </a:lvl8pPr>
            <a:lvl9pPr lvl="8">
              <a:spcBef>
                <a:spcPts val="0"/>
              </a:spcBef>
              <a:spcAft>
                <a:spcPts val="0"/>
              </a:spcAft>
              <a:buClr>
                <a:schemeClr val="dk1"/>
              </a:buClr>
              <a:buSzPts val="2000"/>
              <a:buFont typeface="Archivo"/>
              <a:buChar char="■"/>
              <a:defRPr sz="2000">
                <a:solidFill>
                  <a:schemeClr val="dk1"/>
                </a:solidFill>
              </a:defRPr>
            </a:lvl9pPr>
          </a:lstStyle>
          <a:p>
            <a:r>
              <a:t>xx%</a:t>
            </a:r>
          </a:p>
        </p:txBody>
      </p:sp>
      <p:sp>
        <p:nvSpPr>
          <p:cNvPr id="457" name="Google Shape;457;p56"/>
          <p:cNvSpPr txBox="1"/>
          <p:nvPr>
            <p:ph hasCustomPrompt="1" idx="6" type="title"/>
          </p:nvPr>
        </p:nvSpPr>
        <p:spPr>
          <a:xfrm>
            <a:off x="396850" y="2353968"/>
            <a:ext cx="1961100" cy="614400"/>
          </a:xfrm>
          <a:prstGeom prst="rect">
            <a:avLst/>
          </a:prstGeom>
        </p:spPr>
        <p:txBody>
          <a:bodyPr anchorCtr="0" anchor="t" bIns="137150" lIns="137150" spcFirstLastPara="1" rIns="137150" wrap="square" tIns="137150">
            <a:normAutofit/>
          </a:bodyPr>
          <a:lstStyle>
            <a:lvl1pPr lvl="0">
              <a:spcBef>
                <a:spcPts val="0"/>
              </a:spcBef>
              <a:spcAft>
                <a:spcPts val="0"/>
              </a:spcAft>
              <a:buClr>
                <a:schemeClr val="dk1"/>
              </a:buClr>
              <a:buSzPts val="2000"/>
              <a:buFont typeface="Archivo"/>
              <a:buChar char="●"/>
              <a:defRPr sz="2000"/>
            </a:lvl1pPr>
            <a:lvl2pPr lvl="1">
              <a:spcBef>
                <a:spcPts val="0"/>
              </a:spcBef>
              <a:spcAft>
                <a:spcPts val="0"/>
              </a:spcAft>
              <a:buClr>
                <a:schemeClr val="dk1"/>
              </a:buClr>
              <a:buSzPts val="2000"/>
              <a:buFont typeface="Archivo"/>
              <a:buChar char="○"/>
              <a:defRPr sz="2000">
                <a:solidFill>
                  <a:schemeClr val="dk1"/>
                </a:solidFill>
              </a:defRPr>
            </a:lvl2pPr>
            <a:lvl3pPr lvl="2">
              <a:spcBef>
                <a:spcPts val="0"/>
              </a:spcBef>
              <a:spcAft>
                <a:spcPts val="0"/>
              </a:spcAft>
              <a:buClr>
                <a:schemeClr val="dk1"/>
              </a:buClr>
              <a:buSzPts val="2000"/>
              <a:buFont typeface="Archivo"/>
              <a:buChar char="■"/>
              <a:defRPr sz="2000">
                <a:solidFill>
                  <a:schemeClr val="dk1"/>
                </a:solidFill>
              </a:defRPr>
            </a:lvl3pPr>
            <a:lvl4pPr lvl="3">
              <a:spcBef>
                <a:spcPts val="0"/>
              </a:spcBef>
              <a:spcAft>
                <a:spcPts val="0"/>
              </a:spcAft>
              <a:buClr>
                <a:schemeClr val="dk1"/>
              </a:buClr>
              <a:buSzPts val="2000"/>
              <a:buFont typeface="Archivo"/>
              <a:buChar char="●"/>
              <a:defRPr sz="2000">
                <a:solidFill>
                  <a:schemeClr val="dk1"/>
                </a:solidFill>
              </a:defRPr>
            </a:lvl4pPr>
            <a:lvl5pPr lvl="4">
              <a:spcBef>
                <a:spcPts val="0"/>
              </a:spcBef>
              <a:spcAft>
                <a:spcPts val="0"/>
              </a:spcAft>
              <a:buClr>
                <a:schemeClr val="dk1"/>
              </a:buClr>
              <a:buSzPts val="2000"/>
              <a:buFont typeface="Archivo"/>
              <a:buChar char="○"/>
              <a:defRPr sz="2000">
                <a:solidFill>
                  <a:schemeClr val="dk1"/>
                </a:solidFill>
              </a:defRPr>
            </a:lvl5pPr>
            <a:lvl6pPr lvl="5">
              <a:spcBef>
                <a:spcPts val="0"/>
              </a:spcBef>
              <a:spcAft>
                <a:spcPts val="0"/>
              </a:spcAft>
              <a:buClr>
                <a:schemeClr val="dk1"/>
              </a:buClr>
              <a:buSzPts val="2000"/>
              <a:buFont typeface="Archivo"/>
              <a:buChar char="■"/>
              <a:defRPr sz="2000">
                <a:solidFill>
                  <a:schemeClr val="dk1"/>
                </a:solidFill>
              </a:defRPr>
            </a:lvl6pPr>
            <a:lvl7pPr lvl="6">
              <a:spcBef>
                <a:spcPts val="0"/>
              </a:spcBef>
              <a:spcAft>
                <a:spcPts val="0"/>
              </a:spcAft>
              <a:buClr>
                <a:schemeClr val="dk1"/>
              </a:buClr>
              <a:buSzPts val="2000"/>
              <a:buFont typeface="Archivo"/>
              <a:buChar char="●"/>
              <a:defRPr sz="2000">
                <a:solidFill>
                  <a:schemeClr val="dk1"/>
                </a:solidFill>
              </a:defRPr>
            </a:lvl7pPr>
            <a:lvl8pPr lvl="7">
              <a:spcBef>
                <a:spcPts val="0"/>
              </a:spcBef>
              <a:spcAft>
                <a:spcPts val="0"/>
              </a:spcAft>
              <a:buClr>
                <a:schemeClr val="dk1"/>
              </a:buClr>
              <a:buSzPts val="2000"/>
              <a:buFont typeface="Archivo"/>
              <a:buChar char="○"/>
              <a:defRPr sz="2000">
                <a:solidFill>
                  <a:schemeClr val="dk1"/>
                </a:solidFill>
              </a:defRPr>
            </a:lvl8pPr>
            <a:lvl9pPr lvl="8">
              <a:spcBef>
                <a:spcPts val="0"/>
              </a:spcBef>
              <a:spcAft>
                <a:spcPts val="0"/>
              </a:spcAft>
              <a:buClr>
                <a:schemeClr val="dk1"/>
              </a:buClr>
              <a:buSzPts val="2000"/>
              <a:buFont typeface="Archivo"/>
              <a:buChar char="■"/>
              <a:defRPr sz="2000">
                <a:solidFill>
                  <a:schemeClr val="dk1"/>
                </a:solidFill>
              </a:defRPr>
            </a:lvl9pPr>
          </a:lstStyle>
          <a:p>
            <a:r>
              <a:t>xx%</a:t>
            </a:r>
          </a:p>
        </p:txBody>
      </p:sp>
      <p:sp>
        <p:nvSpPr>
          <p:cNvPr id="458" name="Google Shape;458;p56"/>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
        <p:nvSpPr>
          <p:cNvPr id="459" name="Google Shape;459;p56"/>
          <p:cNvSpPr txBox="1"/>
          <p:nvPr>
            <p:ph idx="1" type="subTitle"/>
          </p:nvPr>
        </p:nvSpPr>
        <p:spPr>
          <a:xfrm>
            <a:off x="356125" y="1831403"/>
            <a:ext cx="1961100" cy="349500"/>
          </a:xfrm>
          <a:prstGeom prst="rect">
            <a:avLst/>
          </a:prstGeom>
        </p:spPr>
        <p:txBody>
          <a:bodyPr anchorCtr="0" anchor="b" bIns="0" lIns="137150" spcFirstLastPara="1" rIns="137150" wrap="square" tIns="137150">
            <a:noAutofit/>
          </a:bodyPr>
          <a:lstStyle>
            <a:lvl1pPr lvl="0">
              <a:spcBef>
                <a:spcPts val="0"/>
              </a:spcBef>
              <a:spcAft>
                <a:spcPts val="0"/>
              </a:spcAft>
              <a:buClr>
                <a:schemeClr val="dk1"/>
              </a:buClr>
              <a:buSzPts val="1250"/>
              <a:buFont typeface="Archivo SemiBold"/>
              <a:buNone/>
              <a:defRPr sz="1250">
                <a:latin typeface="Archivo SemiBold"/>
                <a:ea typeface="Archivo SemiBold"/>
                <a:cs typeface="Archivo SemiBold"/>
                <a:sym typeface="Archivo SemiBold"/>
              </a:defRPr>
            </a:lvl1pPr>
            <a:lvl2pPr lvl="1">
              <a:spcBef>
                <a:spcPts val="0"/>
              </a:spcBef>
              <a:spcAft>
                <a:spcPts val="0"/>
              </a:spcAft>
              <a:buSzPts val="1250"/>
              <a:buNone/>
              <a:defRPr sz="1250"/>
            </a:lvl2pPr>
            <a:lvl3pPr lvl="2">
              <a:spcBef>
                <a:spcPts val="0"/>
              </a:spcBef>
              <a:spcAft>
                <a:spcPts val="0"/>
              </a:spcAft>
              <a:buSzPts val="1250"/>
              <a:buNone/>
              <a:defRPr sz="1250"/>
            </a:lvl3pPr>
            <a:lvl4pPr lvl="3">
              <a:spcBef>
                <a:spcPts val="0"/>
              </a:spcBef>
              <a:spcAft>
                <a:spcPts val="0"/>
              </a:spcAft>
              <a:buSzPts val="1250"/>
              <a:buNone/>
              <a:defRPr sz="1250"/>
            </a:lvl4pPr>
            <a:lvl5pPr lvl="4">
              <a:spcBef>
                <a:spcPts val="0"/>
              </a:spcBef>
              <a:spcAft>
                <a:spcPts val="0"/>
              </a:spcAft>
              <a:buSzPts val="1250"/>
              <a:buNone/>
              <a:defRPr sz="1250"/>
            </a:lvl5pPr>
            <a:lvl6pPr lvl="5">
              <a:spcBef>
                <a:spcPts val="0"/>
              </a:spcBef>
              <a:spcAft>
                <a:spcPts val="0"/>
              </a:spcAft>
              <a:buSzPts val="1250"/>
              <a:buNone/>
              <a:defRPr sz="1250"/>
            </a:lvl6pPr>
            <a:lvl7pPr lvl="6">
              <a:spcBef>
                <a:spcPts val="0"/>
              </a:spcBef>
              <a:spcAft>
                <a:spcPts val="0"/>
              </a:spcAft>
              <a:buSzPts val="1250"/>
              <a:buNone/>
              <a:defRPr sz="1250"/>
            </a:lvl7pPr>
            <a:lvl8pPr lvl="7">
              <a:spcBef>
                <a:spcPts val="0"/>
              </a:spcBef>
              <a:spcAft>
                <a:spcPts val="0"/>
              </a:spcAft>
              <a:buSzPts val="1250"/>
              <a:buNone/>
              <a:defRPr sz="1250"/>
            </a:lvl8pPr>
            <a:lvl9pPr lvl="8">
              <a:spcBef>
                <a:spcPts val="0"/>
              </a:spcBef>
              <a:spcAft>
                <a:spcPts val="0"/>
              </a:spcAft>
              <a:buSzPts val="1250"/>
              <a:buNone/>
              <a:defRPr sz="1250"/>
            </a:lvl9pPr>
          </a:lstStyle>
          <a:p/>
        </p:txBody>
      </p:sp>
      <p:sp>
        <p:nvSpPr>
          <p:cNvPr id="460" name="Google Shape;460;p56"/>
          <p:cNvSpPr txBox="1"/>
          <p:nvPr>
            <p:ph idx="7" type="subTitle"/>
          </p:nvPr>
        </p:nvSpPr>
        <p:spPr>
          <a:xfrm>
            <a:off x="2499750" y="1810303"/>
            <a:ext cx="1961100" cy="349500"/>
          </a:xfrm>
          <a:prstGeom prst="rect">
            <a:avLst/>
          </a:prstGeom>
        </p:spPr>
        <p:txBody>
          <a:bodyPr anchorCtr="0" anchor="b" bIns="0" lIns="137150" spcFirstLastPara="1" rIns="137150" wrap="square" tIns="137150">
            <a:noAutofit/>
          </a:bodyPr>
          <a:lstStyle>
            <a:lvl1pPr lvl="0">
              <a:spcBef>
                <a:spcPts val="0"/>
              </a:spcBef>
              <a:spcAft>
                <a:spcPts val="0"/>
              </a:spcAft>
              <a:buClr>
                <a:schemeClr val="dk1"/>
              </a:buClr>
              <a:buSzPts val="1250"/>
              <a:buFont typeface="Archivo SemiBold"/>
              <a:buNone/>
              <a:defRPr sz="1250">
                <a:latin typeface="Archivo SemiBold"/>
                <a:ea typeface="Archivo SemiBold"/>
                <a:cs typeface="Archivo SemiBold"/>
                <a:sym typeface="Archivo SemiBold"/>
              </a:defRPr>
            </a:lvl1pPr>
            <a:lvl2pPr lvl="1">
              <a:spcBef>
                <a:spcPts val="0"/>
              </a:spcBef>
              <a:spcAft>
                <a:spcPts val="0"/>
              </a:spcAft>
              <a:buSzPts val="1250"/>
              <a:buNone/>
              <a:defRPr sz="1250"/>
            </a:lvl2pPr>
            <a:lvl3pPr lvl="2">
              <a:spcBef>
                <a:spcPts val="0"/>
              </a:spcBef>
              <a:spcAft>
                <a:spcPts val="0"/>
              </a:spcAft>
              <a:buSzPts val="1250"/>
              <a:buNone/>
              <a:defRPr sz="1250"/>
            </a:lvl3pPr>
            <a:lvl4pPr lvl="3">
              <a:spcBef>
                <a:spcPts val="0"/>
              </a:spcBef>
              <a:spcAft>
                <a:spcPts val="0"/>
              </a:spcAft>
              <a:buSzPts val="1250"/>
              <a:buNone/>
              <a:defRPr sz="1250"/>
            </a:lvl4pPr>
            <a:lvl5pPr lvl="4">
              <a:spcBef>
                <a:spcPts val="0"/>
              </a:spcBef>
              <a:spcAft>
                <a:spcPts val="0"/>
              </a:spcAft>
              <a:buSzPts val="1250"/>
              <a:buNone/>
              <a:defRPr sz="1250"/>
            </a:lvl5pPr>
            <a:lvl6pPr lvl="5">
              <a:spcBef>
                <a:spcPts val="0"/>
              </a:spcBef>
              <a:spcAft>
                <a:spcPts val="0"/>
              </a:spcAft>
              <a:buSzPts val="1250"/>
              <a:buNone/>
              <a:defRPr sz="1250"/>
            </a:lvl6pPr>
            <a:lvl7pPr lvl="6">
              <a:spcBef>
                <a:spcPts val="0"/>
              </a:spcBef>
              <a:spcAft>
                <a:spcPts val="0"/>
              </a:spcAft>
              <a:buSzPts val="1250"/>
              <a:buNone/>
              <a:defRPr sz="1250"/>
            </a:lvl7pPr>
            <a:lvl8pPr lvl="7">
              <a:spcBef>
                <a:spcPts val="0"/>
              </a:spcBef>
              <a:spcAft>
                <a:spcPts val="0"/>
              </a:spcAft>
              <a:buSzPts val="1250"/>
              <a:buNone/>
              <a:defRPr sz="1250"/>
            </a:lvl8pPr>
            <a:lvl9pPr lvl="8">
              <a:spcBef>
                <a:spcPts val="0"/>
              </a:spcBef>
              <a:spcAft>
                <a:spcPts val="0"/>
              </a:spcAft>
              <a:buSzPts val="1250"/>
              <a:buNone/>
              <a:defRPr sz="1250"/>
            </a:lvl9pPr>
          </a:lstStyle>
          <a:p/>
        </p:txBody>
      </p:sp>
      <p:sp>
        <p:nvSpPr>
          <p:cNvPr id="461" name="Google Shape;461;p56"/>
          <p:cNvSpPr txBox="1"/>
          <p:nvPr>
            <p:ph idx="8" type="subTitle"/>
          </p:nvPr>
        </p:nvSpPr>
        <p:spPr>
          <a:xfrm>
            <a:off x="4647650" y="1810303"/>
            <a:ext cx="1961100" cy="349500"/>
          </a:xfrm>
          <a:prstGeom prst="rect">
            <a:avLst/>
          </a:prstGeom>
        </p:spPr>
        <p:txBody>
          <a:bodyPr anchorCtr="0" anchor="b" bIns="0" lIns="137150" spcFirstLastPara="1" rIns="137150" wrap="square" tIns="137150">
            <a:noAutofit/>
          </a:bodyPr>
          <a:lstStyle>
            <a:lvl1pPr lvl="0">
              <a:spcBef>
                <a:spcPts val="0"/>
              </a:spcBef>
              <a:spcAft>
                <a:spcPts val="0"/>
              </a:spcAft>
              <a:buClr>
                <a:schemeClr val="dk1"/>
              </a:buClr>
              <a:buSzPts val="1250"/>
              <a:buFont typeface="Archivo SemiBold"/>
              <a:buNone/>
              <a:defRPr sz="1250">
                <a:latin typeface="Archivo SemiBold"/>
                <a:ea typeface="Archivo SemiBold"/>
                <a:cs typeface="Archivo SemiBold"/>
                <a:sym typeface="Archivo SemiBold"/>
              </a:defRPr>
            </a:lvl1pPr>
            <a:lvl2pPr lvl="1">
              <a:spcBef>
                <a:spcPts val="0"/>
              </a:spcBef>
              <a:spcAft>
                <a:spcPts val="0"/>
              </a:spcAft>
              <a:buSzPts val="1250"/>
              <a:buNone/>
              <a:defRPr sz="1250"/>
            </a:lvl2pPr>
            <a:lvl3pPr lvl="2">
              <a:spcBef>
                <a:spcPts val="0"/>
              </a:spcBef>
              <a:spcAft>
                <a:spcPts val="0"/>
              </a:spcAft>
              <a:buSzPts val="1250"/>
              <a:buNone/>
              <a:defRPr sz="1250"/>
            </a:lvl3pPr>
            <a:lvl4pPr lvl="3">
              <a:spcBef>
                <a:spcPts val="0"/>
              </a:spcBef>
              <a:spcAft>
                <a:spcPts val="0"/>
              </a:spcAft>
              <a:buSzPts val="1250"/>
              <a:buNone/>
              <a:defRPr sz="1250"/>
            </a:lvl4pPr>
            <a:lvl5pPr lvl="4">
              <a:spcBef>
                <a:spcPts val="0"/>
              </a:spcBef>
              <a:spcAft>
                <a:spcPts val="0"/>
              </a:spcAft>
              <a:buSzPts val="1250"/>
              <a:buNone/>
              <a:defRPr sz="1250"/>
            </a:lvl5pPr>
            <a:lvl6pPr lvl="5">
              <a:spcBef>
                <a:spcPts val="0"/>
              </a:spcBef>
              <a:spcAft>
                <a:spcPts val="0"/>
              </a:spcAft>
              <a:buSzPts val="1250"/>
              <a:buNone/>
              <a:defRPr sz="1250"/>
            </a:lvl6pPr>
            <a:lvl7pPr lvl="6">
              <a:spcBef>
                <a:spcPts val="0"/>
              </a:spcBef>
              <a:spcAft>
                <a:spcPts val="0"/>
              </a:spcAft>
              <a:buSzPts val="1250"/>
              <a:buNone/>
              <a:defRPr sz="1250"/>
            </a:lvl7pPr>
            <a:lvl8pPr lvl="7">
              <a:spcBef>
                <a:spcPts val="0"/>
              </a:spcBef>
              <a:spcAft>
                <a:spcPts val="0"/>
              </a:spcAft>
              <a:buSzPts val="1250"/>
              <a:buNone/>
              <a:defRPr sz="1250"/>
            </a:lvl8pPr>
            <a:lvl9pPr lvl="8">
              <a:spcBef>
                <a:spcPts val="0"/>
              </a:spcBef>
              <a:spcAft>
                <a:spcPts val="0"/>
              </a:spcAft>
              <a:buSzPts val="1250"/>
              <a:buNone/>
              <a:defRPr sz="1250"/>
            </a:lvl9pPr>
          </a:lstStyle>
          <a:p/>
        </p:txBody>
      </p:sp>
      <p:sp>
        <p:nvSpPr>
          <p:cNvPr id="462" name="Google Shape;462;p56"/>
          <p:cNvSpPr txBox="1"/>
          <p:nvPr>
            <p:ph idx="9" type="subTitle"/>
          </p:nvPr>
        </p:nvSpPr>
        <p:spPr>
          <a:xfrm>
            <a:off x="6775275" y="1810303"/>
            <a:ext cx="1961100" cy="349500"/>
          </a:xfrm>
          <a:prstGeom prst="rect">
            <a:avLst/>
          </a:prstGeom>
        </p:spPr>
        <p:txBody>
          <a:bodyPr anchorCtr="0" anchor="b" bIns="0" lIns="137150" spcFirstLastPara="1" rIns="137150" wrap="square" tIns="137150">
            <a:noAutofit/>
          </a:bodyPr>
          <a:lstStyle>
            <a:lvl1pPr lvl="0">
              <a:spcBef>
                <a:spcPts val="0"/>
              </a:spcBef>
              <a:spcAft>
                <a:spcPts val="0"/>
              </a:spcAft>
              <a:buClr>
                <a:schemeClr val="dk1"/>
              </a:buClr>
              <a:buSzPts val="1250"/>
              <a:buFont typeface="Archivo SemiBold"/>
              <a:buNone/>
              <a:defRPr sz="1250">
                <a:latin typeface="Archivo SemiBold"/>
                <a:ea typeface="Archivo SemiBold"/>
                <a:cs typeface="Archivo SemiBold"/>
                <a:sym typeface="Archivo SemiBold"/>
              </a:defRPr>
            </a:lvl1pPr>
            <a:lvl2pPr lvl="1">
              <a:spcBef>
                <a:spcPts val="0"/>
              </a:spcBef>
              <a:spcAft>
                <a:spcPts val="0"/>
              </a:spcAft>
              <a:buSzPts val="1250"/>
              <a:buNone/>
              <a:defRPr sz="1250"/>
            </a:lvl2pPr>
            <a:lvl3pPr lvl="2">
              <a:spcBef>
                <a:spcPts val="0"/>
              </a:spcBef>
              <a:spcAft>
                <a:spcPts val="0"/>
              </a:spcAft>
              <a:buSzPts val="1250"/>
              <a:buNone/>
              <a:defRPr sz="1250"/>
            </a:lvl3pPr>
            <a:lvl4pPr lvl="3">
              <a:spcBef>
                <a:spcPts val="0"/>
              </a:spcBef>
              <a:spcAft>
                <a:spcPts val="0"/>
              </a:spcAft>
              <a:buSzPts val="1250"/>
              <a:buNone/>
              <a:defRPr sz="1250"/>
            </a:lvl4pPr>
            <a:lvl5pPr lvl="4">
              <a:spcBef>
                <a:spcPts val="0"/>
              </a:spcBef>
              <a:spcAft>
                <a:spcPts val="0"/>
              </a:spcAft>
              <a:buSzPts val="1250"/>
              <a:buNone/>
              <a:defRPr sz="1250"/>
            </a:lvl5pPr>
            <a:lvl6pPr lvl="5">
              <a:spcBef>
                <a:spcPts val="0"/>
              </a:spcBef>
              <a:spcAft>
                <a:spcPts val="0"/>
              </a:spcAft>
              <a:buSzPts val="1250"/>
              <a:buNone/>
              <a:defRPr sz="1250"/>
            </a:lvl6pPr>
            <a:lvl7pPr lvl="6">
              <a:spcBef>
                <a:spcPts val="0"/>
              </a:spcBef>
              <a:spcAft>
                <a:spcPts val="0"/>
              </a:spcAft>
              <a:buSzPts val="1250"/>
              <a:buNone/>
              <a:defRPr sz="1250"/>
            </a:lvl7pPr>
            <a:lvl8pPr lvl="7">
              <a:spcBef>
                <a:spcPts val="0"/>
              </a:spcBef>
              <a:spcAft>
                <a:spcPts val="0"/>
              </a:spcAft>
              <a:buSzPts val="1250"/>
              <a:buNone/>
              <a:defRPr sz="1250"/>
            </a:lvl8pPr>
            <a:lvl9pPr lvl="8">
              <a:spcBef>
                <a:spcPts val="0"/>
              </a:spcBef>
              <a:spcAft>
                <a:spcPts val="0"/>
              </a:spcAft>
              <a:buSzPts val="1250"/>
              <a:buNone/>
              <a:defRPr sz="1250"/>
            </a:lvl9pPr>
          </a:lstStyle>
          <a:p/>
        </p:txBody>
      </p:sp>
      <p:sp>
        <p:nvSpPr>
          <p:cNvPr id="463" name="Google Shape;463;p56"/>
          <p:cNvSpPr txBox="1"/>
          <p:nvPr>
            <p:ph idx="13" type="subTitle"/>
          </p:nvPr>
        </p:nvSpPr>
        <p:spPr>
          <a:xfrm>
            <a:off x="356125" y="3061753"/>
            <a:ext cx="1961100" cy="349500"/>
          </a:xfrm>
          <a:prstGeom prst="rect">
            <a:avLst/>
          </a:prstGeom>
        </p:spPr>
        <p:txBody>
          <a:bodyPr anchorCtr="0" anchor="b" bIns="0" lIns="137150" spcFirstLastPara="1" rIns="137150" wrap="square" tIns="137150">
            <a:noAutofit/>
          </a:bodyPr>
          <a:lstStyle>
            <a:lvl1pPr lvl="0">
              <a:spcBef>
                <a:spcPts val="0"/>
              </a:spcBef>
              <a:spcAft>
                <a:spcPts val="0"/>
              </a:spcAft>
              <a:buClr>
                <a:schemeClr val="dk1"/>
              </a:buClr>
              <a:buSzPts val="1250"/>
              <a:buFont typeface="Archivo SemiBold"/>
              <a:buNone/>
              <a:defRPr sz="1250">
                <a:latin typeface="Archivo SemiBold"/>
                <a:ea typeface="Archivo SemiBold"/>
                <a:cs typeface="Archivo SemiBold"/>
                <a:sym typeface="Archivo SemiBold"/>
              </a:defRPr>
            </a:lvl1pPr>
            <a:lvl2pPr lvl="1">
              <a:spcBef>
                <a:spcPts val="0"/>
              </a:spcBef>
              <a:spcAft>
                <a:spcPts val="0"/>
              </a:spcAft>
              <a:buSzPts val="1250"/>
              <a:buNone/>
              <a:defRPr sz="1250"/>
            </a:lvl2pPr>
            <a:lvl3pPr lvl="2">
              <a:spcBef>
                <a:spcPts val="0"/>
              </a:spcBef>
              <a:spcAft>
                <a:spcPts val="0"/>
              </a:spcAft>
              <a:buSzPts val="1250"/>
              <a:buNone/>
              <a:defRPr sz="1250"/>
            </a:lvl3pPr>
            <a:lvl4pPr lvl="3">
              <a:spcBef>
                <a:spcPts val="0"/>
              </a:spcBef>
              <a:spcAft>
                <a:spcPts val="0"/>
              </a:spcAft>
              <a:buSzPts val="1250"/>
              <a:buNone/>
              <a:defRPr sz="1250"/>
            </a:lvl4pPr>
            <a:lvl5pPr lvl="4">
              <a:spcBef>
                <a:spcPts val="0"/>
              </a:spcBef>
              <a:spcAft>
                <a:spcPts val="0"/>
              </a:spcAft>
              <a:buSzPts val="1250"/>
              <a:buNone/>
              <a:defRPr sz="1250"/>
            </a:lvl5pPr>
            <a:lvl6pPr lvl="5">
              <a:spcBef>
                <a:spcPts val="0"/>
              </a:spcBef>
              <a:spcAft>
                <a:spcPts val="0"/>
              </a:spcAft>
              <a:buSzPts val="1250"/>
              <a:buNone/>
              <a:defRPr sz="1250"/>
            </a:lvl6pPr>
            <a:lvl7pPr lvl="6">
              <a:spcBef>
                <a:spcPts val="0"/>
              </a:spcBef>
              <a:spcAft>
                <a:spcPts val="0"/>
              </a:spcAft>
              <a:buSzPts val="1250"/>
              <a:buNone/>
              <a:defRPr sz="1250"/>
            </a:lvl7pPr>
            <a:lvl8pPr lvl="7">
              <a:spcBef>
                <a:spcPts val="0"/>
              </a:spcBef>
              <a:spcAft>
                <a:spcPts val="0"/>
              </a:spcAft>
              <a:buSzPts val="1250"/>
              <a:buNone/>
              <a:defRPr sz="1250"/>
            </a:lvl8pPr>
            <a:lvl9pPr lvl="8">
              <a:spcBef>
                <a:spcPts val="0"/>
              </a:spcBef>
              <a:spcAft>
                <a:spcPts val="0"/>
              </a:spcAft>
              <a:buSzPts val="1250"/>
              <a:buNone/>
              <a:defRPr sz="1250"/>
            </a:lvl9pPr>
          </a:lstStyle>
          <a:p/>
        </p:txBody>
      </p:sp>
      <p:sp>
        <p:nvSpPr>
          <p:cNvPr id="464" name="Google Shape;464;p56"/>
          <p:cNvSpPr txBox="1"/>
          <p:nvPr>
            <p:ph idx="14" type="subTitle"/>
          </p:nvPr>
        </p:nvSpPr>
        <p:spPr>
          <a:xfrm>
            <a:off x="2539950" y="3061753"/>
            <a:ext cx="1961100" cy="349500"/>
          </a:xfrm>
          <a:prstGeom prst="rect">
            <a:avLst/>
          </a:prstGeom>
        </p:spPr>
        <p:txBody>
          <a:bodyPr anchorCtr="0" anchor="b" bIns="0" lIns="137150" spcFirstLastPara="1" rIns="137150" wrap="square" tIns="137150">
            <a:noAutofit/>
          </a:bodyPr>
          <a:lstStyle>
            <a:lvl1pPr lvl="0">
              <a:spcBef>
                <a:spcPts val="0"/>
              </a:spcBef>
              <a:spcAft>
                <a:spcPts val="0"/>
              </a:spcAft>
              <a:buClr>
                <a:schemeClr val="dk1"/>
              </a:buClr>
              <a:buSzPts val="1250"/>
              <a:buFont typeface="Archivo SemiBold"/>
              <a:buNone/>
              <a:defRPr sz="1250">
                <a:latin typeface="Archivo SemiBold"/>
                <a:ea typeface="Archivo SemiBold"/>
                <a:cs typeface="Archivo SemiBold"/>
                <a:sym typeface="Archivo SemiBold"/>
              </a:defRPr>
            </a:lvl1pPr>
            <a:lvl2pPr lvl="1">
              <a:spcBef>
                <a:spcPts val="0"/>
              </a:spcBef>
              <a:spcAft>
                <a:spcPts val="0"/>
              </a:spcAft>
              <a:buSzPts val="1250"/>
              <a:buNone/>
              <a:defRPr sz="1250"/>
            </a:lvl2pPr>
            <a:lvl3pPr lvl="2">
              <a:spcBef>
                <a:spcPts val="0"/>
              </a:spcBef>
              <a:spcAft>
                <a:spcPts val="0"/>
              </a:spcAft>
              <a:buSzPts val="1250"/>
              <a:buNone/>
              <a:defRPr sz="1250"/>
            </a:lvl3pPr>
            <a:lvl4pPr lvl="3">
              <a:spcBef>
                <a:spcPts val="0"/>
              </a:spcBef>
              <a:spcAft>
                <a:spcPts val="0"/>
              </a:spcAft>
              <a:buSzPts val="1250"/>
              <a:buNone/>
              <a:defRPr sz="1250"/>
            </a:lvl4pPr>
            <a:lvl5pPr lvl="4">
              <a:spcBef>
                <a:spcPts val="0"/>
              </a:spcBef>
              <a:spcAft>
                <a:spcPts val="0"/>
              </a:spcAft>
              <a:buSzPts val="1250"/>
              <a:buNone/>
              <a:defRPr sz="1250"/>
            </a:lvl5pPr>
            <a:lvl6pPr lvl="5">
              <a:spcBef>
                <a:spcPts val="0"/>
              </a:spcBef>
              <a:spcAft>
                <a:spcPts val="0"/>
              </a:spcAft>
              <a:buSzPts val="1250"/>
              <a:buNone/>
              <a:defRPr sz="1250"/>
            </a:lvl6pPr>
            <a:lvl7pPr lvl="6">
              <a:spcBef>
                <a:spcPts val="0"/>
              </a:spcBef>
              <a:spcAft>
                <a:spcPts val="0"/>
              </a:spcAft>
              <a:buSzPts val="1250"/>
              <a:buNone/>
              <a:defRPr sz="1250"/>
            </a:lvl7pPr>
            <a:lvl8pPr lvl="7">
              <a:spcBef>
                <a:spcPts val="0"/>
              </a:spcBef>
              <a:spcAft>
                <a:spcPts val="0"/>
              </a:spcAft>
              <a:buSzPts val="1250"/>
              <a:buNone/>
              <a:defRPr sz="1250"/>
            </a:lvl8pPr>
            <a:lvl9pPr lvl="8">
              <a:spcBef>
                <a:spcPts val="0"/>
              </a:spcBef>
              <a:spcAft>
                <a:spcPts val="0"/>
              </a:spcAft>
              <a:buSzPts val="1250"/>
              <a:buNone/>
              <a:defRPr sz="1250"/>
            </a:lvl9pPr>
          </a:lstStyle>
          <a:p/>
        </p:txBody>
      </p:sp>
      <p:sp>
        <p:nvSpPr>
          <p:cNvPr id="465" name="Google Shape;465;p56"/>
          <p:cNvSpPr txBox="1"/>
          <p:nvPr>
            <p:ph idx="15"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BLANK_1_1_1_1_1_1_1_1_1_1_1_2_1_5_1">
    <p:bg>
      <p:bgPr>
        <a:solidFill>
          <a:schemeClr val="dk1"/>
        </a:solidFill>
      </p:bgPr>
    </p:bg>
    <p:spTree>
      <p:nvGrpSpPr>
        <p:cNvPr id="466" name="Shape 466"/>
        <p:cNvGrpSpPr/>
        <p:nvPr/>
      </p:nvGrpSpPr>
      <p:grpSpPr>
        <a:xfrm>
          <a:off x="0" y="0"/>
          <a:ext cx="0" cy="0"/>
          <a:chOff x="0" y="0"/>
          <a:chExt cx="0" cy="0"/>
        </a:xfrm>
      </p:grpSpPr>
      <p:pic>
        <p:nvPicPr>
          <p:cNvPr id="467" name="Google Shape;467;p57"/>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8" name="Google Shape;468;p57"/>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
        <p:nvSpPr>
          <p:cNvPr id="469" name="Google Shape;469;p57"/>
          <p:cNvSpPr txBox="1"/>
          <p:nvPr>
            <p:ph idx="1" type="subTitle"/>
          </p:nvPr>
        </p:nvSpPr>
        <p:spPr>
          <a:xfrm>
            <a:off x="5145650" y="4315326"/>
            <a:ext cx="3630900" cy="495600"/>
          </a:xfrm>
          <a:prstGeom prst="rect">
            <a:avLst/>
          </a:prstGeom>
        </p:spPr>
        <p:txBody>
          <a:bodyPr anchorCtr="0" anchor="b" bIns="0" lIns="0" spcFirstLastPara="1" rIns="0" wrap="square" tIns="0">
            <a:noAutofit/>
          </a:bodyPr>
          <a:lstStyle>
            <a:lvl1pPr lvl="0" algn="r">
              <a:spcBef>
                <a:spcPts val="0"/>
              </a:spcBef>
              <a:spcAft>
                <a:spcPts val="0"/>
              </a:spcAft>
              <a:buNone/>
              <a:defRPr sz="1000"/>
            </a:lvl1pPr>
            <a:lvl2pPr lvl="1" algn="r">
              <a:spcBef>
                <a:spcPts val="0"/>
              </a:spcBef>
              <a:spcAft>
                <a:spcPts val="0"/>
              </a:spcAft>
              <a:buClr>
                <a:schemeClr val="dk1"/>
              </a:buClr>
              <a:buSzPts val="1400"/>
              <a:buNone/>
              <a:defRPr>
                <a:solidFill>
                  <a:schemeClr val="dk1"/>
                </a:solidFill>
              </a:defRPr>
            </a:lvl2pPr>
            <a:lvl3pPr lvl="2" algn="r">
              <a:spcBef>
                <a:spcPts val="0"/>
              </a:spcBef>
              <a:spcAft>
                <a:spcPts val="0"/>
              </a:spcAft>
              <a:buClr>
                <a:schemeClr val="dk1"/>
              </a:buClr>
              <a:buSzPts val="1400"/>
              <a:buNone/>
              <a:defRPr>
                <a:solidFill>
                  <a:schemeClr val="dk1"/>
                </a:solidFill>
              </a:defRPr>
            </a:lvl3pPr>
            <a:lvl4pPr lvl="3" algn="r">
              <a:spcBef>
                <a:spcPts val="0"/>
              </a:spcBef>
              <a:spcAft>
                <a:spcPts val="0"/>
              </a:spcAft>
              <a:buClr>
                <a:schemeClr val="dk1"/>
              </a:buClr>
              <a:buSzPts val="1400"/>
              <a:buNone/>
              <a:defRPr>
                <a:solidFill>
                  <a:schemeClr val="dk1"/>
                </a:solidFill>
              </a:defRPr>
            </a:lvl4pPr>
            <a:lvl5pPr lvl="4" algn="r">
              <a:spcBef>
                <a:spcPts val="0"/>
              </a:spcBef>
              <a:spcAft>
                <a:spcPts val="0"/>
              </a:spcAft>
              <a:buClr>
                <a:schemeClr val="dk1"/>
              </a:buClr>
              <a:buSzPts val="1400"/>
              <a:buNone/>
              <a:defRPr>
                <a:solidFill>
                  <a:schemeClr val="dk1"/>
                </a:solidFill>
              </a:defRPr>
            </a:lvl5pPr>
            <a:lvl6pPr lvl="5" algn="r">
              <a:spcBef>
                <a:spcPts val="0"/>
              </a:spcBef>
              <a:spcAft>
                <a:spcPts val="0"/>
              </a:spcAft>
              <a:buClr>
                <a:schemeClr val="dk1"/>
              </a:buClr>
              <a:buSzPts val="1400"/>
              <a:buNone/>
              <a:defRPr>
                <a:solidFill>
                  <a:schemeClr val="dk1"/>
                </a:solidFill>
              </a:defRPr>
            </a:lvl6pPr>
            <a:lvl7pPr lvl="6" algn="r">
              <a:spcBef>
                <a:spcPts val="0"/>
              </a:spcBef>
              <a:spcAft>
                <a:spcPts val="0"/>
              </a:spcAft>
              <a:buClr>
                <a:schemeClr val="dk1"/>
              </a:buClr>
              <a:buSzPts val="1400"/>
              <a:buNone/>
              <a:defRPr>
                <a:solidFill>
                  <a:schemeClr val="dk1"/>
                </a:solidFill>
              </a:defRPr>
            </a:lvl7pPr>
            <a:lvl8pPr lvl="7" algn="r">
              <a:spcBef>
                <a:spcPts val="0"/>
              </a:spcBef>
              <a:spcAft>
                <a:spcPts val="0"/>
              </a:spcAft>
              <a:buClr>
                <a:schemeClr val="dk1"/>
              </a:buClr>
              <a:buSzPts val="1400"/>
              <a:buNone/>
              <a:defRPr>
                <a:solidFill>
                  <a:schemeClr val="dk1"/>
                </a:solidFill>
              </a:defRPr>
            </a:lvl8pPr>
            <a:lvl9pPr lvl="8" algn="r">
              <a:spcBef>
                <a:spcPts val="0"/>
              </a:spcBef>
              <a:spcAft>
                <a:spcPts val="0"/>
              </a:spcAft>
              <a:buClr>
                <a:schemeClr val="dk1"/>
              </a:buClr>
              <a:buSzPts val="1400"/>
              <a:buNone/>
              <a:defRPr>
                <a:solidFill>
                  <a:schemeClr val="dk1"/>
                </a:solidFill>
              </a:defRPr>
            </a:lvl9pPr>
          </a:lstStyle>
          <a:p/>
        </p:txBody>
      </p:sp>
      <p:sp>
        <p:nvSpPr>
          <p:cNvPr id="470" name="Google Shape;470;p57"/>
          <p:cNvSpPr txBox="1"/>
          <p:nvPr>
            <p:ph type="title"/>
          </p:nvPr>
        </p:nvSpPr>
        <p:spPr>
          <a:xfrm>
            <a:off x="361975" y="2793298"/>
            <a:ext cx="4401300" cy="2111400"/>
          </a:xfrm>
          <a:prstGeom prst="rect">
            <a:avLst/>
          </a:prstGeom>
        </p:spPr>
        <p:txBody>
          <a:bodyPr anchorCtr="0" anchor="b" bIns="0" lIns="0" spcFirstLastPara="1" rIns="0" wrap="square" tIns="0">
            <a:noAutofit/>
          </a:bodyPr>
          <a:lstStyle>
            <a:lvl1pPr lvl="0">
              <a:lnSpc>
                <a:spcPct val="80000"/>
              </a:lnSpc>
              <a:spcBef>
                <a:spcPts val="0"/>
              </a:spcBef>
              <a:spcAft>
                <a:spcPts val="0"/>
              </a:spcAft>
              <a:buNone/>
              <a:defRPr sz="5400">
                <a:latin typeface="Archivo Light"/>
                <a:ea typeface="Archivo Light"/>
                <a:cs typeface="Archivo Light"/>
                <a:sym typeface="Archivo Light"/>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BLANK_1_1_1_1_1_1_1_1_1_1_1_2_1_4">
    <p:bg>
      <p:bgPr>
        <a:solidFill>
          <a:schemeClr val="dk1"/>
        </a:solidFill>
      </p:bgPr>
    </p:bg>
    <p:spTree>
      <p:nvGrpSpPr>
        <p:cNvPr id="471" name="Shape 471"/>
        <p:cNvGrpSpPr/>
        <p:nvPr/>
      </p:nvGrpSpPr>
      <p:grpSpPr>
        <a:xfrm>
          <a:off x="0" y="0"/>
          <a:ext cx="0" cy="0"/>
          <a:chOff x="0" y="0"/>
          <a:chExt cx="0" cy="0"/>
        </a:xfrm>
      </p:grpSpPr>
      <p:pic>
        <p:nvPicPr>
          <p:cNvPr id="472" name="Google Shape;472;p5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73" name="Google Shape;473;p58"/>
          <p:cNvSpPr txBox="1"/>
          <p:nvPr>
            <p:ph idx="1"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474" name="Google Shape;474;p58"/>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
        <p:nvSpPr>
          <p:cNvPr id="475" name="Google Shape;475;p58"/>
          <p:cNvSpPr txBox="1"/>
          <p:nvPr>
            <p:ph idx="2"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476" name="Google Shape;476;p58"/>
          <p:cNvSpPr txBox="1"/>
          <p:nvPr>
            <p:ph idx="3" type="subTitle"/>
          </p:nvPr>
        </p:nvSpPr>
        <p:spPr>
          <a:xfrm>
            <a:off x="339900" y="2464350"/>
            <a:ext cx="1025100" cy="318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477" name="Google Shape;477;p58"/>
          <p:cNvSpPr txBox="1"/>
          <p:nvPr>
            <p:ph idx="4" type="subTitle"/>
          </p:nvPr>
        </p:nvSpPr>
        <p:spPr>
          <a:xfrm>
            <a:off x="339900" y="3456150"/>
            <a:ext cx="1025100" cy="318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478" name="Google Shape;478;p58"/>
          <p:cNvSpPr txBox="1"/>
          <p:nvPr>
            <p:ph idx="5" type="subTitle"/>
          </p:nvPr>
        </p:nvSpPr>
        <p:spPr>
          <a:xfrm>
            <a:off x="339900" y="4416300"/>
            <a:ext cx="1025100" cy="318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479" name="Google Shape;479;p58"/>
          <p:cNvSpPr txBox="1"/>
          <p:nvPr>
            <p:ph idx="6" type="subTitle"/>
          </p:nvPr>
        </p:nvSpPr>
        <p:spPr>
          <a:xfrm>
            <a:off x="1365000" y="1737950"/>
            <a:ext cx="1945500" cy="318600"/>
          </a:xfrm>
          <a:prstGeom prst="rect">
            <a:avLst/>
          </a:prstGeom>
        </p:spPr>
        <p:txBody>
          <a:bodyPr anchorCtr="0" anchor="ctr" bIns="0" lIns="91425" spcFirstLastPara="1" rIns="0" wrap="square" tIns="0">
            <a:noAutofit/>
          </a:bodyPr>
          <a:lstStyle>
            <a:lvl1pPr lvl="0" algn="ctr">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lgn="ctr">
              <a:spcBef>
                <a:spcPts val="0"/>
              </a:spcBef>
              <a:spcAft>
                <a:spcPts val="0"/>
              </a:spcAft>
              <a:buClr>
                <a:schemeClr val="dk1"/>
              </a:buClr>
              <a:buSzPts val="1000"/>
              <a:buFont typeface="Archivo"/>
              <a:buNone/>
              <a:defRPr sz="1000">
                <a:solidFill>
                  <a:schemeClr val="dk1"/>
                </a:solidFill>
              </a:defRPr>
            </a:lvl2pPr>
            <a:lvl3pPr lvl="2" algn="ctr">
              <a:spcBef>
                <a:spcPts val="0"/>
              </a:spcBef>
              <a:spcAft>
                <a:spcPts val="0"/>
              </a:spcAft>
              <a:buClr>
                <a:schemeClr val="dk1"/>
              </a:buClr>
              <a:buSzPts val="1000"/>
              <a:buFont typeface="Archivo"/>
              <a:buNone/>
              <a:defRPr sz="1000">
                <a:solidFill>
                  <a:schemeClr val="dk1"/>
                </a:solidFill>
              </a:defRPr>
            </a:lvl3pPr>
            <a:lvl4pPr lvl="3" algn="ctr">
              <a:spcBef>
                <a:spcPts val="0"/>
              </a:spcBef>
              <a:spcAft>
                <a:spcPts val="0"/>
              </a:spcAft>
              <a:buClr>
                <a:schemeClr val="dk1"/>
              </a:buClr>
              <a:buSzPts val="1000"/>
              <a:buFont typeface="Archivo"/>
              <a:buNone/>
              <a:defRPr sz="1000">
                <a:solidFill>
                  <a:schemeClr val="dk1"/>
                </a:solidFill>
              </a:defRPr>
            </a:lvl4pPr>
            <a:lvl5pPr lvl="4" algn="ctr">
              <a:spcBef>
                <a:spcPts val="0"/>
              </a:spcBef>
              <a:spcAft>
                <a:spcPts val="0"/>
              </a:spcAft>
              <a:buClr>
                <a:schemeClr val="dk1"/>
              </a:buClr>
              <a:buSzPts val="1000"/>
              <a:buFont typeface="Archivo"/>
              <a:buNone/>
              <a:defRPr sz="1000">
                <a:solidFill>
                  <a:schemeClr val="dk1"/>
                </a:solidFill>
              </a:defRPr>
            </a:lvl5pPr>
            <a:lvl6pPr lvl="5" algn="ctr">
              <a:spcBef>
                <a:spcPts val="0"/>
              </a:spcBef>
              <a:spcAft>
                <a:spcPts val="0"/>
              </a:spcAft>
              <a:buClr>
                <a:schemeClr val="dk1"/>
              </a:buClr>
              <a:buSzPts val="1000"/>
              <a:buFont typeface="Archivo"/>
              <a:buNone/>
              <a:defRPr sz="1000">
                <a:solidFill>
                  <a:schemeClr val="dk1"/>
                </a:solidFill>
              </a:defRPr>
            </a:lvl6pPr>
            <a:lvl7pPr lvl="6" algn="ctr">
              <a:spcBef>
                <a:spcPts val="0"/>
              </a:spcBef>
              <a:spcAft>
                <a:spcPts val="0"/>
              </a:spcAft>
              <a:buClr>
                <a:schemeClr val="dk1"/>
              </a:buClr>
              <a:buSzPts val="1000"/>
              <a:buFont typeface="Archivo"/>
              <a:buNone/>
              <a:defRPr sz="1000">
                <a:solidFill>
                  <a:schemeClr val="dk1"/>
                </a:solidFill>
              </a:defRPr>
            </a:lvl7pPr>
            <a:lvl8pPr lvl="7" algn="ctr">
              <a:spcBef>
                <a:spcPts val="0"/>
              </a:spcBef>
              <a:spcAft>
                <a:spcPts val="0"/>
              </a:spcAft>
              <a:buClr>
                <a:schemeClr val="dk1"/>
              </a:buClr>
              <a:buSzPts val="1000"/>
              <a:buFont typeface="Archivo"/>
              <a:buNone/>
              <a:defRPr sz="1000">
                <a:solidFill>
                  <a:schemeClr val="dk1"/>
                </a:solidFill>
              </a:defRPr>
            </a:lvl8pPr>
            <a:lvl9pPr lvl="8" algn="ctr">
              <a:spcBef>
                <a:spcPts val="0"/>
              </a:spcBef>
              <a:spcAft>
                <a:spcPts val="0"/>
              </a:spcAft>
              <a:buClr>
                <a:schemeClr val="dk1"/>
              </a:buClr>
              <a:buSzPts val="1000"/>
              <a:buFont typeface="Archivo"/>
              <a:buNone/>
              <a:defRPr sz="1000">
                <a:solidFill>
                  <a:schemeClr val="dk1"/>
                </a:solidFill>
              </a:defRPr>
            </a:lvl9pPr>
          </a:lstStyle>
          <a:p/>
        </p:txBody>
      </p:sp>
      <p:sp>
        <p:nvSpPr>
          <p:cNvPr id="480" name="Google Shape;480;p58"/>
          <p:cNvSpPr txBox="1"/>
          <p:nvPr>
            <p:ph idx="7" type="subTitle"/>
          </p:nvPr>
        </p:nvSpPr>
        <p:spPr>
          <a:xfrm>
            <a:off x="3308938" y="1737950"/>
            <a:ext cx="1945500" cy="318600"/>
          </a:xfrm>
          <a:prstGeom prst="rect">
            <a:avLst/>
          </a:prstGeom>
        </p:spPr>
        <p:txBody>
          <a:bodyPr anchorCtr="0" anchor="ctr" bIns="0" lIns="91425" spcFirstLastPara="1" rIns="0" wrap="square" tIns="0">
            <a:noAutofit/>
          </a:bodyPr>
          <a:lstStyle>
            <a:lvl1pPr lvl="0" algn="ctr">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lgn="ctr">
              <a:spcBef>
                <a:spcPts val="0"/>
              </a:spcBef>
              <a:spcAft>
                <a:spcPts val="0"/>
              </a:spcAft>
              <a:buClr>
                <a:schemeClr val="dk1"/>
              </a:buClr>
              <a:buSzPts val="1000"/>
              <a:buFont typeface="Archivo"/>
              <a:buNone/>
              <a:defRPr sz="1000">
                <a:solidFill>
                  <a:schemeClr val="dk1"/>
                </a:solidFill>
              </a:defRPr>
            </a:lvl2pPr>
            <a:lvl3pPr lvl="2" algn="ctr">
              <a:spcBef>
                <a:spcPts val="0"/>
              </a:spcBef>
              <a:spcAft>
                <a:spcPts val="0"/>
              </a:spcAft>
              <a:buClr>
                <a:schemeClr val="dk1"/>
              </a:buClr>
              <a:buSzPts val="1000"/>
              <a:buFont typeface="Archivo"/>
              <a:buNone/>
              <a:defRPr sz="1000">
                <a:solidFill>
                  <a:schemeClr val="dk1"/>
                </a:solidFill>
              </a:defRPr>
            </a:lvl3pPr>
            <a:lvl4pPr lvl="3" algn="ctr">
              <a:spcBef>
                <a:spcPts val="0"/>
              </a:spcBef>
              <a:spcAft>
                <a:spcPts val="0"/>
              </a:spcAft>
              <a:buClr>
                <a:schemeClr val="dk1"/>
              </a:buClr>
              <a:buSzPts val="1000"/>
              <a:buFont typeface="Archivo"/>
              <a:buNone/>
              <a:defRPr sz="1000">
                <a:solidFill>
                  <a:schemeClr val="dk1"/>
                </a:solidFill>
              </a:defRPr>
            </a:lvl4pPr>
            <a:lvl5pPr lvl="4" algn="ctr">
              <a:spcBef>
                <a:spcPts val="0"/>
              </a:spcBef>
              <a:spcAft>
                <a:spcPts val="0"/>
              </a:spcAft>
              <a:buClr>
                <a:schemeClr val="dk1"/>
              </a:buClr>
              <a:buSzPts val="1000"/>
              <a:buFont typeface="Archivo"/>
              <a:buNone/>
              <a:defRPr sz="1000">
                <a:solidFill>
                  <a:schemeClr val="dk1"/>
                </a:solidFill>
              </a:defRPr>
            </a:lvl5pPr>
            <a:lvl6pPr lvl="5" algn="ctr">
              <a:spcBef>
                <a:spcPts val="0"/>
              </a:spcBef>
              <a:spcAft>
                <a:spcPts val="0"/>
              </a:spcAft>
              <a:buClr>
                <a:schemeClr val="dk1"/>
              </a:buClr>
              <a:buSzPts val="1000"/>
              <a:buFont typeface="Archivo"/>
              <a:buNone/>
              <a:defRPr sz="1000">
                <a:solidFill>
                  <a:schemeClr val="dk1"/>
                </a:solidFill>
              </a:defRPr>
            </a:lvl6pPr>
            <a:lvl7pPr lvl="6" algn="ctr">
              <a:spcBef>
                <a:spcPts val="0"/>
              </a:spcBef>
              <a:spcAft>
                <a:spcPts val="0"/>
              </a:spcAft>
              <a:buClr>
                <a:schemeClr val="dk1"/>
              </a:buClr>
              <a:buSzPts val="1000"/>
              <a:buFont typeface="Archivo"/>
              <a:buNone/>
              <a:defRPr sz="1000">
                <a:solidFill>
                  <a:schemeClr val="dk1"/>
                </a:solidFill>
              </a:defRPr>
            </a:lvl7pPr>
            <a:lvl8pPr lvl="7" algn="ctr">
              <a:spcBef>
                <a:spcPts val="0"/>
              </a:spcBef>
              <a:spcAft>
                <a:spcPts val="0"/>
              </a:spcAft>
              <a:buClr>
                <a:schemeClr val="dk1"/>
              </a:buClr>
              <a:buSzPts val="1000"/>
              <a:buFont typeface="Archivo"/>
              <a:buNone/>
              <a:defRPr sz="1000">
                <a:solidFill>
                  <a:schemeClr val="dk1"/>
                </a:solidFill>
              </a:defRPr>
            </a:lvl8pPr>
            <a:lvl9pPr lvl="8" algn="ctr">
              <a:spcBef>
                <a:spcPts val="0"/>
              </a:spcBef>
              <a:spcAft>
                <a:spcPts val="0"/>
              </a:spcAft>
              <a:buClr>
                <a:schemeClr val="dk1"/>
              </a:buClr>
              <a:buSzPts val="1000"/>
              <a:buFont typeface="Archivo"/>
              <a:buNone/>
              <a:defRPr sz="1000">
                <a:solidFill>
                  <a:schemeClr val="dk1"/>
                </a:solidFill>
              </a:defRPr>
            </a:lvl9pPr>
          </a:lstStyle>
          <a:p/>
        </p:txBody>
      </p:sp>
      <p:sp>
        <p:nvSpPr>
          <p:cNvPr id="481" name="Google Shape;481;p58"/>
          <p:cNvSpPr txBox="1"/>
          <p:nvPr>
            <p:ph idx="8" type="subTitle"/>
          </p:nvPr>
        </p:nvSpPr>
        <p:spPr>
          <a:xfrm>
            <a:off x="5252888" y="1737950"/>
            <a:ext cx="1945500" cy="318600"/>
          </a:xfrm>
          <a:prstGeom prst="rect">
            <a:avLst/>
          </a:prstGeom>
        </p:spPr>
        <p:txBody>
          <a:bodyPr anchorCtr="0" anchor="ctr" bIns="0" lIns="91425" spcFirstLastPara="1" rIns="0" wrap="square" tIns="0">
            <a:noAutofit/>
          </a:bodyPr>
          <a:lstStyle>
            <a:lvl1pPr lvl="0" algn="ctr">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lgn="ctr">
              <a:spcBef>
                <a:spcPts val="0"/>
              </a:spcBef>
              <a:spcAft>
                <a:spcPts val="0"/>
              </a:spcAft>
              <a:buClr>
                <a:schemeClr val="dk1"/>
              </a:buClr>
              <a:buSzPts val="1000"/>
              <a:buFont typeface="Archivo"/>
              <a:buNone/>
              <a:defRPr sz="1000">
                <a:solidFill>
                  <a:schemeClr val="dk1"/>
                </a:solidFill>
              </a:defRPr>
            </a:lvl2pPr>
            <a:lvl3pPr lvl="2" algn="ctr">
              <a:spcBef>
                <a:spcPts val="0"/>
              </a:spcBef>
              <a:spcAft>
                <a:spcPts val="0"/>
              </a:spcAft>
              <a:buClr>
                <a:schemeClr val="dk1"/>
              </a:buClr>
              <a:buSzPts val="1000"/>
              <a:buFont typeface="Archivo"/>
              <a:buNone/>
              <a:defRPr sz="1000">
                <a:solidFill>
                  <a:schemeClr val="dk1"/>
                </a:solidFill>
              </a:defRPr>
            </a:lvl3pPr>
            <a:lvl4pPr lvl="3" algn="ctr">
              <a:spcBef>
                <a:spcPts val="0"/>
              </a:spcBef>
              <a:spcAft>
                <a:spcPts val="0"/>
              </a:spcAft>
              <a:buClr>
                <a:schemeClr val="dk1"/>
              </a:buClr>
              <a:buSzPts val="1000"/>
              <a:buFont typeface="Archivo"/>
              <a:buNone/>
              <a:defRPr sz="1000">
                <a:solidFill>
                  <a:schemeClr val="dk1"/>
                </a:solidFill>
              </a:defRPr>
            </a:lvl4pPr>
            <a:lvl5pPr lvl="4" algn="ctr">
              <a:spcBef>
                <a:spcPts val="0"/>
              </a:spcBef>
              <a:spcAft>
                <a:spcPts val="0"/>
              </a:spcAft>
              <a:buClr>
                <a:schemeClr val="dk1"/>
              </a:buClr>
              <a:buSzPts val="1000"/>
              <a:buFont typeface="Archivo"/>
              <a:buNone/>
              <a:defRPr sz="1000">
                <a:solidFill>
                  <a:schemeClr val="dk1"/>
                </a:solidFill>
              </a:defRPr>
            </a:lvl5pPr>
            <a:lvl6pPr lvl="5" algn="ctr">
              <a:spcBef>
                <a:spcPts val="0"/>
              </a:spcBef>
              <a:spcAft>
                <a:spcPts val="0"/>
              </a:spcAft>
              <a:buClr>
                <a:schemeClr val="dk1"/>
              </a:buClr>
              <a:buSzPts val="1000"/>
              <a:buFont typeface="Archivo"/>
              <a:buNone/>
              <a:defRPr sz="1000">
                <a:solidFill>
                  <a:schemeClr val="dk1"/>
                </a:solidFill>
              </a:defRPr>
            </a:lvl6pPr>
            <a:lvl7pPr lvl="6" algn="ctr">
              <a:spcBef>
                <a:spcPts val="0"/>
              </a:spcBef>
              <a:spcAft>
                <a:spcPts val="0"/>
              </a:spcAft>
              <a:buClr>
                <a:schemeClr val="dk1"/>
              </a:buClr>
              <a:buSzPts val="1000"/>
              <a:buFont typeface="Archivo"/>
              <a:buNone/>
              <a:defRPr sz="1000">
                <a:solidFill>
                  <a:schemeClr val="dk1"/>
                </a:solidFill>
              </a:defRPr>
            </a:lvl7pPr>
            <a:lvl8pPr lvl="7" algn="ctr">
              <a:spcBef>
                <a:spcPts val="0"/>
              </a:spcBef>
              <a:spcAft>
                <a:spcPts val="0"/>
              </a:spcAft>
              <a:buClr>
                <a:schemeClr val="dk1"/>
              </a:buClr>
              <a:buSzPts val="1000"/>
              <a:buFont typeface="Archivo"/>
              <a:buNone/>
              <a:defRPr sz="1000">
                <a:solidFill>
                  <a:schemeClr val="dk1"/>
                </a:solidFill>
              </a:defRPr>
            </a:lvl8pPr>
            <a:lvl9pPr lvl="8" algn="ctr">
              <a:spcBef>
                <a:spcPts val="0"/>
              </a:spcBef>
              <a:spcAft>
                <a:spcPts val="0"/>
              </a:spcAft>
              <a:buClr>
                <a:schemeClr val="dk1"/>
              </a:buClr>
              <a:buSzPts val="1000"/>
              <a:buFont typeface="Archivo"/>
              <a:buNone/>
              <a:defRPr sz="1000">
                <a:solidFill>
                  <a:schemeClr val="dk1"/>
                </a:solidFill>
              </a:defRPr>
            </a:lvl9pPr>
          </a:lstStyle>
          <a:p/>
        </p:txBody>
      </p:sp>
      <p:sp>
        <p:nvSpPr>
          <p:cNvPr id="482" name="Google Shape;482;p58"/>
          <p:cNvSpPr txBox="1"/>
          <p:nvPr>
            <p:ph idx="9" type="subTitle"/>
          </p:nvPr>
        </p:nvSpPr>
        <p:spPr>
          <a:xfrm>
            <a:off x="7198463" y="1737950"/>
            <a:ext cx="1945500" cy="318600"/>
          </a:xfrm>
          <a:prstGeom prst="rect">
            <a:avLst/>
          </a:prstGeom>
        </p:spPr>
        <p:txBody>
          <a:bodyPr anchorCtr="0" anchor="ctr" bIns="0" lIns="91425" spcFirstLastPara="1" rIns="0" wrap="square" tIns="0">
            <a:noAutofit/>
          </a:bodyPr>
          <a:lstStyle>
            <a:lvl1pPr lvl="0" algn="ctr">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lgn="ctr">
              <a:spcBef>
                <a:spcPts val="0"/>
              </a:spcBef>
              <a:spcAft>
                <a:spcPts val="0"/>
              </a:spcAft>
              <a:buClr>
                <a:schemeClr val="dk1"/>
              </a:buClr>
              <a:buSzPts val="1000"/>
              <a:buFont typeface="Archivo"/>
              <a:buNone/>
              <a:defRPr sz="1000">
                <a:solidFill>
                  <a:schemeClr val="dk1"/>
                </a:solidFill>
              </a:defRPr>
            </a:lvl2pPr>
            <a:lvl3pPr lvl="2" algn="ctr">
              <a:spcBef>
                <a:spcPts val="0"/>
              </a:spcBef>
              <a:spcAft>
                <a:spcPts val="0"/>
              </a:spcAft>
              <a:buClr>
                <a:schemeClr val="dk1"/>
              </a:buClr>
              <a:buSzPts val="1000"/>
              <a:buFont typeface="Archivo"/>
              <a:buNone/>
              <a:defRPr sz="1000">
                <a:solidFill>
                  <a:schemeClr val="dk1"/>
                </a:solidFill>
              </a:defRPr>
            </a:lvl3pPr>
            <a:lvl4pPr lvl="3" algn="ctr">
              <a:spcBef>
                <a:spcPts val="0"/>
              </a:spcBef>
              <a:spcAft>
                <a:spcPts val="0"/>
              </a:spcAft>
              <a:buClr>
                <a:schemeClr val="dk1"/>
              </a:buClr>
              <a:buSzPts val="1000"/>
              <a:buFont typeface="Archivo"/>
              <a:buNone/>
              <a:defRPr sz="1000">
                <a:solidFill>
                  <a:schemeClr val="dk1"/>
                </a:solidFill>
              </a:defRPr>
            </a:lvl4pPr>
            <a:lvl5pPr lvl="4" algn="ctr">
              <a:spcBef>
                <a:spcPts val="0"/>
              </a:spcBef>
              <a:spcAft>
                <a:spcPts val="0"/>
              </a:spcAft>
              <a:buClr>
                <a:schemeClr val="dk1"/>
              </a:buClr>
              <a:buSzPts val="1000"/>
              <a:buFont typeface="Archivo"/>
              <a:buNone/>
              <a:defRPr sz="1000">
                <a:solidFill>
                  <a:schemeClr val="dk1"/>
                </a:solidFill>
              </a:defRPr>
            </a:lvl5pPr>
            <a:lvl6pPr lvl="5" algn="ctr">
              <a:spcBef>
                <a:spcPts val="0"/>
              </a:spcBef>
              <a:spcAft>
                <a:spcPts val="0"/>
              </a:spcAft>
              <a:buClr>
                <a:schemeClr val="dk1"/>
              </a:buClr>
              <a:buSzPts val="1000"/>
              <a:buFont typeface="Archivo"/>
              <a:buNone/>
              <a:defRPr sz="1000">
                <a:solidFill>
                  <a:schemeClr val="dk1"/>
                </a:solidFill>
              </a:defRPr>
            </a:lvl6pPr>
            <a:lvl7pPr lvl="6" algn="ctr">
              <a:spcBef>
                <a:spcPts val="0"/>
              </a:spcBef>
              <a:spcAft>
                <a:spcPts val="0"/>
              </a:spcAft>
              <a:buClr>
                <a:schemeClr val="dk1"/>
              </a:buClr>
              <a:buSzPts val="1000"/>
              <a:buFont typeface="Archivo"/>
              <a:buNone/>
              <a:defRPr sz="1000">
                <a:solidFill>
                  <a:schemeClr val="dk1"/>
                </a:solidFill>
              </a:defRPr>
            </a:lvl7pPr>
            <a:lvl8pPr lvl="7" algn="ctr">
              <a:spcBef>
                <a:spcPts val="0"/>
              </a:spcBef>
              <a:spcAft>
                <a:spcPts val="0"/>
              </a:spcAft>
              <a:buClr>
                <a:schemeClr val="dk1"/>
              </a:buClr>
              <a:buSzPts val="1000"/>
              <a:buFont typeface="Archivo"/>
              <a:buNone/>
              <a:defRPr sz="1000">
                <a:solidFill>
                  <a:schemeClr val="dk1"/>
                </a:solidFill>
              </a:defRPr>
            </a:lvl8pPr>
            <a:lvl9pPr lvl="8" algn="ctr">
              <a:spcBef>
                <a:spcPts val="0"/>
              </a:spcBef>
              <a:spcAft>
                <a:spcPts val="0"/>
              </a:spcAft>
              <a:buClr>
                <a:schemeClr val="dk1"/>
              </a:buClr>
              <a:buSzPts val="1000"/>
              <a:buFont typeface="Archivo"/>
              <a:buNone/>
              <a:defRPr sz="1000">
                <a:solidFill>
                  <a:schemeClr val="dk1"/>
                </a:solidFill>
              </a:defRPr>
            </a:lvl9pPr>
          </a:lstStyle>
          <a:p/>
        </p:txBody>
      </p:sp>
      <p:sp>
        <p:nvSpPr>
          <p:cNvPr id="483" name="Google Shape;483;p58"/>
          <p:cNvSpPr txBox="1"/>
          <p:nvPr>
            <p:ph idx="13" type="subTitle"/>
          </p:nvPr>
        </p:nvSpPr>
        <p:spPr>
          <a:xfrm>
            <a:off x="1488550" y="2242500"/>
            <a:ext cx="1698300" cy="7623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484" name="Google Shape;484;p58"/>
          <p:cNvSpPr txBox="1"/>
          <p:nvPr>
            <p:ph idx="14" type="subTitle"/>
          </p:nvPr>
        </p:nvSpPr>
        <p:spPr>
          <a:xfrm>
            <a:off x="3432538" y="2242500"/>
            <a:ext cx="1698300" cy="7623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485" name="Google Shape;485;p58"/>
          <p:cNvSpPr txBox="1"/>
          <p:nvPr>
            <p:ph idx="15" type="subTitle"/>
          </p:nvPr>
        </p:nvSpPr>
        <p:spPr>
          <a:xfrm>
            <a:off x="5374950" y="2242500"/>
            <a:ext cx="1698300" cy="7623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486" name="Google Shape;486;p58"/>
          <p:cNvSpPr txBox="1"/>
          <p:nvPr>
            <p:ph idx="16" type="subTitle"/>
          </p:nvPr>
        </p:nvSpPr>
        <p:spPr>
          <a:xfrm>
            <a:off x="7318938" y="2242500"/>
            <a:ext cx="1698300" cy="7623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487" name="Google Shape;487;p58"/>
          <p:cNvSpPr txBox="1"/>
          <p:nvPr>
            <p:ph idx="17" type="subTitle"/>
          </p:nvPr>
        </p:nvSpPr>
        <p:spPr>
          <a:xfrm>
            <a:off x="1488550" y="3234300"/>
            <a:ext cx="1698300" cy="7623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488" name="Google Shape;488;p58"/>
          <p:cNvSpPr txBox="1"/>
          <p:nvPr>
            <p:ph idx="18" type="subTitle"/>
          </p:nvPr>
        </p:nvSpPr>
        <p:spPr>
          <a:xfrm>
            <a:off x="3432538" y="3234300"/>
            <a:ext cx="1698300" cy="7623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489" name="Google Shape;489;p58"/>
          <p:cNvSpPr txBox="1"/>
          <p:nvPr>
            <p:ph idx="19" type="subTitle"/>
          </p:nvPr>
        </p:nvSpPr>
        <p:spPr>
          <a:xfrm>
            <a:off x="5374950" y="3234300"/>
            <a:ext cx="1698300" cy="7623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490" name="Google Shape;490;p58"/>
          <p:cNvSpPr txBox="1"/>
          <p:nvPr>
            <p:ph idx="20" type="subTitle"/>
          </p:nvPr>
        </p:nvSpPr>
        <p:spPr>
          <a:xfrm>
            <a:off x="7318938" y="3234300"/>
            <a:ext cx="1698300" cy="7623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491" name="Google Shape;491;p58"/>
          <p:cNvSpPr txBox="1"/>
          <p:nvPr>
            <p:ph idx="21" type="subTitle"/>
          </p:nvPr>
        </p:nvSpPr>
        <p:spPr>
          <a:xfrm>
            <a:off x="1488550" y="4182550"/>
            <a:ext cx="1698300" cy="7623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492" name="Google Shape;492;p58"/>
          <p:cNvSpPr txBox="1"/>
          <p:nvPr>
            <p:ph idx="22" type="subTitle"/>
          </p:nvPr>
        </p:nvSpPr>
        <p:spPr>
          <a:xfrm>
            <a:off x="3432538" y="4182550"/>
            <a:ext cx="1698300" cy="7623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493" name="Google Shape;493;p58"/>
          <p:cNvSpPr txBox="1"/>
          <p:nvPr>
            <p:ph idx="23" type="subTitle"/>
          </p:nvPr>
        </p:nvSpPr>
        <p:spPr>
          <a:xfrm>
            <a:off x="5374950" y="4182550"/>
            <a:ext cx="1698300" cy="7623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494" name="Google Shape;494;p58"/>
          <p:cNvSpPr txBox="1"/>
          <p:nvPr>
            <p:ph idx="24" type="subTitle"/>
          </p:nvPr>
        </p:nvSpPr>
        <p:spPr>
          <a:xfrm>
            <a:off x="7318938" y="4182550"/>
            <a:ext cx="1698300" cy="7623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495" name="Google Shape;495;p58"/>
          <p:cNvSpPr txBox="1"/>
          <p:nvPr>
            <p:ph type="title"/>
          </p:nvPr>
        </p:nvSpPr>
        <p:spPr>
          <a:xfrm>
            <a:off x="357700" y="1066100"/>
            <a:ext cx="6243300" cy="455100"/>
          </a:xfrm>
          <a:prstGeom prst="rect">
            <a:avLst/>
          </a:prstGeom>
        </p:spPr>
        <p:txBody>
          <a:bodyPr anchorCtr="0" anchor="t" bIns="137150" lIns="0" spcFirstLastPara="1" rIns="0" wrap="square" tIns="137150">
            <a:normAutofit/>
          </a:bodyPr>
          <a:lstStyle>
            <a:lvl1pPr lvl="0">
              <a:spcBef>
                <a:spcPts val="0"/>
              </a:spcBef>
              <a:spcAft>
                <a:spcPts val="0"/>
              </a:spcAft>
              <a:buClr>
                <a:schemeClr val="dk1"/>
              </a:buClr>
              <a:buSzPts val="1000"/>
              <a:buFont typeface="Archivo SemiBold"/>
              <a:buNone/>
              <a:defRPr>
                <a:latin typeface="Archivo SemiBold"/>
                <a:ea typeface="Archivo SemiBold"/>
                <a:cs typeface="Archivo SemiBold"/>
                <a:sym typeface="Archivo SemiBold"/>
              </a:defRPr>
            </a:lvl1pPr>
            <a:lvl2pPr lvl="1">
              <a:spcBef>
                <a:spcPts val="0"/>
              </a:spcBef>
              <a:spcAft>
                <a:spcPts val="0"/>
              </a:spcAft>
              <a:buSzPts val="1400"/>
              <a:buFont typeface="Archivo SemiBold"/>
              <a:buNone/>
              <a:defRPr>
                <a:latin typeface="Archivo SemiBold"/>
                <a:ea typeface="Archivo SemiBold"/>
                <a:cs typeface="Archivo SemiBold"/>
                <a:sym typeface="Archivo SemiBold"/>
              </a:defRPr>
            </a:lvl2pPr>
            <a:lvl3pPr lvl="2">
              <a:spcBef>
                <a:spcPts val="0"/>
              </a:spcBef>
              <a:spcAft>
                <a:spcPts val="0"/>
              </a:spcAft>
              <a:buSzPts val="1400"/>
              <a:buFont typeface="Archivo SemiBold"/>
              <a:buNone/>
              <a:defRPr>
                <a:latin typeface="Archivo SemiBold"/>
                <a:ea typeface="Archivo SemiBold"/>
                <a:cs typeface="Archivo SemiBold"/>
                <a:sym typeface="Archivo SemiBold"/>
              </a:defRPr>
            </a:lvl3pPr>
            <a:lvl4pPr lvl="3">
              <a:spcBef>
                <a:spcPts val="0"/>
              </a:spcBef>
              <a:spcAft>
                <a:spcPts val="0"/>
              </a:spcAft>
              <a:buSzPts val="1400"/>
              <a:buFont typeface="Archivo SemiBold"/>
              <a:buNone/>
              <a:defRPr>
                <a:latin typeface="Archivo SemiBold"/>
                <a:ea typeface="Archivo SemiBold"/>
                <a:cs typeface="Archivo SemiBold"/>
                <a:sym typeface="Archivo SemiBold"/>
              </a:defRPr>
            </a:lvl4pPr>
            <a:lvl5pPr lvl="4">
              <a:spcBef>
                <a:spcPts val="0"/>
              </a:spcBef>
              <a:spcAft>
                <a:spcPts val="0"/>
              </a:spcAft>
              <a:buSzPts val="1400"/>
              <a:buFont typeface="Archivo SemiBold"/>
              <a:buNone/>
              <a:defRPr>
                <a:latin typeface="Archivo SemiBold"/>
                <a:ea typeface="Archivo SemiBold"/>
                <a:cs typeface="Archivo SemiBold"/>
                <a:sym typeface="Archivo SemiBold"/>
              </a:defRPr>
            </a:lvl5pPr>
            <a:lvl6pPr lvl="5">
              <a:spcBef>
                <a:spcPts val="0"/>
              </a:spcBef>
              <a:spcAft>
                <a:spcPts val="0"/>
              </a:spcAft>
              <a:buSzPts val="1400"/>
              <a:buFont typeface="Archivo SemiBold"/>
              <a:buNone/>
              <a:defRPr>
                <a:latin typeface="Archivo SemiBold"/>
                <a:ea typeface="Archivo SemiBold"/>
                <a:cs typeface="Archivo SemiBold"/>
                <a:sym typeface="Archivo SemiBold"/>
              </a:defRPr>
            </a:lvl6pPr>
            <a:lvl7pPr lvl="6">
              <a:spcBef>
                <a:spcPts val="0"/>
              </a:spcBef>
              <a:spcAft>
                <a:spcPts val="0"/>
              </a:spcAft>
              <a:buSzPts val="1400"/>
              <a:buFont typeface="Archivo SemiBold"/>
              <a:buNone/>
              <a:defRPr>
                <a:latin typeface="Archivo SemiBold"/>
                <a:ea typeface="Archivo SemiBold"/>
                <a:cs typeface="Archivo SemiBold"/>
                <a:sym typeface="Archivo SemiBold"/>
              </a:defRPr>
            </a:lvl7pPr>
            <a:lvl8pPr lvl="7">
              <a:spcBef>
                <a:spcPts val="0"/>
              </a:spcBef>
              <a:spcAft>
                <a:spcPts val="0"/>
              </a:spcAft>
              <a:buSzPts val="1400"/>
              <a:buFont typeface="Archivo SemiBold"/>
              <a:buNone/>
              <a:defRPr>
                <a:latin typeface="Archivo SemiBold"/>
                <a:ea typeface="Archivo SemiBold"/>
                <a:cs typeface="Archivo SemiBold"/>
                <a:sym typeface="Archivo SemiBold"/>
              </a:defRPr>
            </a:lvl8pPr>
            <a:lvl9pPr lvl="8">
              <a:spcBef>
                <a:spcPts val="0"/>
              </a:spcBef>
              <a:spcAft>
                <a:spcPts val="0"/>
              </a:spcAft>
              <a:buSzPts val="1400"/>
              <a:buFont typeface="Archivo SemiBold"/>
              <a:buNone/>
              <a:defRPr>
                <a:latin typeface="Archivo SemiBold"/>
                <a:ea typeface="Archivo SemiBold"/>
                <a:cs typeface="Archivo SemiBold"/>
                <a:sym typeface="Archivo SemiBold"/>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p:cSld name="BLANK_1_1_1_1_1_1_1_1_1_1_1_2_1_2">
    <p:bg>
      <p:bgPr>
        <a:solidFill>
          <a:schemeClr val="dk1"/>
        </a:solidFill>
      </p:bgPr>
    </p:bg>
    <p:spTree>
      <p:nvGrpSpPr>
        <p:cNvPr id="496" name="Shape 496"/>
        <p:cNvGrpSpPr/>
        <p:nvPr/>
      </p:nvGrpSpPr>
      <p:grpSpPr>
        <a:xfrm>
          <a:off x="0" y="0"/>
          <a:ext cx="0" cy="0"/>
          <a:chOff x="0" y="0"/>
          <a:chExt cx="0" cy="0"/>
        </a:xfrm>
      </p:grpSpPr>
      <p:pic>
        <p:nvPicPr>
          <p:cNvPr id="497" name="Google Shape;497;p5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8" name="Google Shape;498;p59"/>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
        <p:nvSpPr>
          <p:cNvPr id="499" name="Google Shape;499;p59"/>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500" name="Google Shape;500;p59"/>
          <p:cNvSpPr txBox="1"/>
          <p:nvPr>
            <p:ph idx="2" type="subTitle"/>
          </p:nvPr>
        </p:nvSpPr>
        <p:spPr>
          <a:xfrm>
            <a:off x="593274" y="3168375"/>
            <a:ext cx="1248000" cy="4548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a:buNone/>
              <a:defRPr sz="1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501" name="Google Shape;501;p59"/>
          <p:cNvSpPr txBox="1"/>
          <p:nvPr>
            <p:ph idx="3" type="subTitle"/>
          </p:nvPr>
        </p:nvSpPr>
        <p:spPr>
          <a:xfrm>
            <a:off x="593275" y="3700700"/>
            <a:ext cx="1248000" cy="1078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a:buNone/>
              <a:defRPr sz="1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502" name="Google Shape;502;p59"/>
          <p:cNvSpPr txBox="1"/>
          <p:nvPr>
            <p:ph hasCustomPrompt="1" type="title"/>
          </p:nvPr>
        </p:nvSpPr>
        <p:spPr>
          <a:xfrm>
            <a:off x="418825" y="2066025"/>
            <a:ext cx="1577100" cy="8541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5000"/>
              <a:buFont typeface="Archivo Light"/>
              <a:buNone/>
              <a:defRPr sz="5000">
                <a:latin typeface="Archivo Light"/>
                <a:ea typeface="Archivo Light"/>
                <a:cs typeface="Archivo Light"/>
                <a:sym typeface="Archivo Light"/>
              </a:defRPr>
            </a:lvl1pPr>
            <a:lvl2pPr lvl="1"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2pPr>
            <a:lvl3pPr lvl="2"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3pPr>
            <a:lvl4pPr lvl="3"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4pPr>
            <a:lvl5pPr lvl="4"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5pPr>
            <a:lvl6pPr lvl="5"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6pPr>
            <a:lvl7pPr lvl="6"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7pPr>
            <a:lvl8pPr lvl="7"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8pPr>
            <a:lvl9pPr lvl="8"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9pPr>
          </a:lstStyle>
          <a:p>
            <a:r>
              <a:t>xx%</a:t>
            </a:r>
          </a:p>
        </p:txBody>
      </p:sp>
      <p:sp>
        <p:nvSpPr>
          <p:cNvPr id="503" name="Google Shape;503;p59"/>
          <p:cNvSpPr txBox="1"/>
          <p:nvPr>
            <p:ph idx="4" type="subTitle"/>
          </p:nvPr>
        </p:nvSpPr>
        <p:spPr>
          <a:xfrm>
            <a:off x="2289024" y="3168375"/>
            <a:ext cx="1248000" cy="4548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a:buNone/>
              <a:defRPr sz="1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504" name="Google Shape;504;p59"/>
          <p:cNvSpPr txBox="1"/>
          <p:nvPr>
            <p:ph idx="5" type="subTitle"/>
          </p:nvPr>
        </p:nvSpPr>
        <p:spPr>
          <a:xfrm>
            <a:off x="2289025" y="3700700"/>
            <a:ext cx="1248000" cy="1078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a:buNone/>
              <a:defRPr sz="1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505" name="Google Shape;505;p59"/>
          <p:cNvSpPr txBox="1"/>
          <p:nvPr>
            <p:ph hasCustomPrompt="1" idx="6" type="title"/>
          </p:nvPr>
        </p:nvSpPr>
        <p:spPr>
          <a:xfrm>
            <a:off x="2114575" y="1530675"/>
            <a:ext cx="1577100" cy="8541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5000"/>
              <a:buFont typeface="Archivo Light"/>
              <a:buNone/>
              <a:defRPr sz="5000">
                <a:latin typeface="Archivo Light"/>
                <a:ea typeface="Archivo Light"/>
                <a:cs typeface="Archivo Light"/>
                <a:sym typeface="Archivo Light"/>
              </a:defRPr>
            </a:lvl1pPr>
            <a:lvl2pPr lvl="1"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2pPr>
            <a:lvl3pPr lvl="2"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3pPr>
            <a:lvl4pPr lvl="3"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4pPr>
            <a:lvl5pPr lvl="4"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5pPr>
            <a:lvl6pPr lvl="5"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6pPr>
            <a:lvl7pPr lvl="6"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7pPr>
            <a:lvl8pPr lvl="7"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8pPr>
            <a:lvl9pPr lvl="8"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9pPr>
          </a:lstStyle>
          <a:p>
            <a:r>
              <a:t>xx%</a:t>
            </a:r>
          </a:p>
        </p:txBody>
      </p:sp>
      <p:sp>
        <p:nvSpPr>
          <p:cNvPr id="506" name="Google Shape;506;p59"/>
          <p:cNvSpPr txBox="1"/>
          <p:nvPr>
            <p:ph idx="7" type="subTitle"/>
          </p:nvPr>
        </p:nvSpPr>
        <p:spPr>
          <a:xfrm>
            <a:off x="3998249" y="3168375"/>
            <a:ext cx="1248000" cy="4548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a:buNone/>
              <a:defRPr sz="1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507" name="Google Shape;507;p59"/>
          <p:cNvSpPr txBox="1"/>
          <p:nvPr>
            <p:ph idx="8" type="subTitle"/>
          </p:nvPr>
        </p:nvSpPr>
        <p:spPr>
          <a:xfrm>
            <a:off x="3998250" y="3700700"/>
            <a:ext cx="1248000" cy="1078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a:buNone/>
              <a:defRPr sz="1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508" name="Google Shape;508;p59"/>
          <p:cNvSpPr txBox="1"/>
          <p:nvPr>
            <p:ph hasCustomPrompt="1" idx="9" type="title"/>
          </p:nvPr>
        </p:nvSpPr>
        <p:spPr>
          <a:xfrm>
            <a:off x="3823800" y="925225"/>
            <a:ext cx="1577100" cy="8541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5000"/>
              <a:buFont typeface="Archivo Light"/>
              <a:buNone/>
              <a:defRPr sz="5000">
                <a:latin typeface="Archivo Light"/>
                <a:ea typeface="Archivo Light"/>
                <a:cs typeface="Archivo Light"/>
                <a:sym typeface="Archivo Light"/>
              </a:defRPr>
            </a:lvl1pPr>
            <a:lvl2pPr lvl="1"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2pPr>
            <a:lvl3pPr lvl="2"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3pPr>
            <a:lvl4pPr lvl="3"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4pPr>
            <a:lvl5pPr lvl="4"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5pPr>
            <a:lvl6pPr lvl="5"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6pPr>
            <a:lvl7pPr lvl="6"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7pPr>
            <a:lvl8pPr lvl="7"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8pPr>
            <a:lvl9pPr lvl="8"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9pPr>
          </a:lstStyle>
          <a:p>
            <a:r>
              <a:t>xx%</a:t>
            </a:r>
          </a:p>
        </p:txBody>
      </p:sp>
      <p:sp>
        <p:nvSpPr>
          <p:cNvPr id="509" name="Google Shape;509;p59"/>
          <p:cNvSpPr txBox="1"/>
          <p:nvPr>
            <p:ph idx="13" type="subTitle"/>
          </p:nvPr>
        </p:nvSpPr>
        <p:spPr>
          <a:xfrm>
            <a:off x="5700724" y="3168375"/>
            <a:ext cx="1248000" cy="4548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a:buNone/>
              <a:defRPr sz="1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510" name="Google Shape;510;p59"/>
          <p:cNvSpPr txBox="1"/>
          <p:nvPr>
            <p:ph idx="14" type="subTitle"/>
          </p:nvPr>
        </p:nvSpPr>
        <p:spPr>
          <a:xfrm>
            <a:off x="5700725" y="3700700"/>
            <a:ext cx="1248000" cy="1078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a:buNone/>
              <a:defRPr sz="1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511" name="Google Shape;511;p59"/>
          <p:cNvSpPr txBox="1"/>
          <p:nvPr>
            <p:ph hasCustomPrompt="1" idx="15" type="title"/>
          </p:nvPr>
        </p:nvSpPr>
        <p:spPr>
          <a:xfrm>
            <a:off x="5526275" y="2066050"/>
            <a:ext cx="1577100" cy="8541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5000"/>
              <a:buFont typeface="Archivo Light"/>
              <a:buNone/>
              <a:defRPr sz="5000">
                <a:latin typeface="Archivo Light"/>
                <a:ea typeface="Archivo Light"/>
                <a:cs typeface="Archivo Light"/>
                <a:sym typeface="Archivo Light"/>
              </a:defRPr>
            </a:lvl1pPr>
            <a:lvl2pPr lvl="1"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2pPr>
            <a:lvl3pPr lvl="2"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3pPr>
            <a:lvl4pPr lvl="3"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4pPr>
            <a:lvl5pPr lvl="4"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5pPr>
            <a:lvl6pPr lvl="5"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6pPr>
            <a:lvl7pPr lvl="6"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7pPr>
            <a:lvl8pPr lvl="7"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8pPr>
            <a:lvl9pPr lvl="8"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9pPr>
          </a:lstStyle>
          <a:p>
            <a:r>
              <a:t>xx%</a:t>
            </a:r>
          </a:p>
        </p:txBody>
      </p:sp>
      <p:sp>
        <p:nvSpPr>
          <p:cNvPr id="512" name="Google Shape;512;p59"/>
          <p:cNvSpPr txBox="1"/>
          <p:nvPr>
            <p:ph idx="16" type="subTitle"/>
          </p:nvPr>
        </p:nvSpPr>
        <p:spPr>
          <a:xfrm>
            <a:off x="7403224" y="3168375"/>
            <a:ext cx="1248000" cy="4548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a:buNone/>
              <a:defRPr sz="1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513" name="Google Shape;513;p59"/>
          <p:cNvSpPr txBox="1"/>
          <p:nvPr>
            <p:ph idx="17" type="subTitle"/>
          </p:nvPr>
        </p:nvSpPr>
        <p:spPr>
          <a:xfrm>
            <a:off x="7403225" y="3700700"/>
            <a:ext cx="1248000" cy="1078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a:buNone/>
              <a:defRPr sz="1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514" name="Google Shape;514;p59"/>
          <p:cNvSpPr txBox="1"/>
          <p:nvPr>
            <p:ph hasCustomPrompt="1" idx="18" type="title"/>
          </p:nvPr>
        </p:nvSpPr>
        <p:spPr>
          <a:xfrm>
            <a:off x="7228775" y="1115525"/>
            <a:ext cx="1577100" cy="8541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5000"/>
              <a:buFont typeface="Archivo Light"/>
              <a:buNone/>
              <a:defRPr sz="5000">
                <a:latin typeface="Archivo Light"/>
                <a:ea typeface="Archivo Light"/>
                <a:cs typeface="Archivo Light"/>
                <a:sym typeface="Archivo Light"/>
              </a:defRPr>
            </a:lvl1pPr>
            <a:lvl2pPr lvl="1"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2pPr>
            <a:lvl3pPr lvl="2"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3pPr>
            <a:lvl4pPr lvl="3"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4pPr>
            <a:lvl5pPr lvl="4"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5pPr>
            <a:lvl6pPr lvl="5"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6pPr>
            <a:lvl7pPr lvl="6"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7pPr>
            <a:lvl8pPr lvl="7"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8pPr>
            <a:lvl9pPr lvl="8"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9pPr>
          </a:lstStyle>
          <a:p>
            <a:r>
              <a:t>xx%</a:t>
            </a:r>
          </a:p>
        </p:txBody>
      </p:sp>
      <p:sp>
        <p:nvSpPr>
          <p:cNvPr id="515" name="Google Shape;515;p59"/>
          <p:cNvSpPr txBox="1"/>
          <p:nvPr>
            <p:ph idx="19"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options">
  <p:cSld name="BLANK_1_1_1_1_1_1_1_1_1_1_1_2_1_1_4">
    <p:bg>
      <p:bgPr>
        <a:solidFill>
          <a:schemeClr val="lt1"/>
        </a:solidFill>
      </p:bgPr>
    </p:bg>
    <p:spTree>
      <p:nvGrpSpPr>
        <p:cNvPr id="516" name="Shape 516"/>
        <p:cNvGrpSpPr/>
        <p:nvPr/>
      </p:nvGrpSpPr>
      <p:grpSpPr>
        <a:xfrm>
          <a:off x="0" y="0"/>
          <a:ext cx="0" cy="0"/>
          <a:chOff x="0" y="0"/>
          <a:chExt cx="0" cy="0"/>
        </a:xfrm>
      </p:grpSpPr>
      <p:pic>
        <p:nvPicPr>
          <p:cNvPr id="517" name="Google Shape;517;p6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18" name="Google Shape;518;p60"/>
          <p:cNvSpPr/>
          <p:nvPr/>
        </p:nvSpPr>
        <p:spPr>
          <a:xfrm>
            <a:off x="75" y="1680250"/>
            <a:ext cx="9144000" cy="3467400"/>
          </a:xfrm>
          <a:prstGeom prst="rect">
            <a:avLst/>
          </a:prstGeom>
          <a:gradFill>
            <a:gsLst>
              <a:gs pos="0">
                <a:schemeClr val="accent1"/>
              </a:gs>
              <a:gs pos="91000">
                <a:srgbClr val="FFFFFF">
                  <a:alpha val="0"/>
                </a:srgbClr>
              </a:gs>
              <a:gs pos="100000">
                <a:srgbClr val="FFFFFF">
                  <a:alpha val="0"/>
                </a:srgbClr>
              </a:gs>
            </a:gsLst>
            <a:lin ang="1619866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Archivo"/>
              <a:ea typeface="Archivo"/>
              <a:cs typeface="Archivo"/>
              <a:sym typeface="Archivo"/>
            </a:endParaRPr>
          </a:p>
        </p:txBody>
      </p:sp>
      <p:sp>
        <p:nvSpPr>
          <p:cNvPr id="519" name="Google Shape;519;p60"/>
          <p:cNvSpPr txBox="1"/>
          <p:nvPr>
            <p:ph idx="1" type="body"/>
          </p:nvPr>
        </p:nvSpPr>
        <p:spPr>
          <a:xfrm>
            <a:off x="6892719" y="3499530"/>
            <a:ext cx="1644900" cy="1280400"/>
          </a:xfrm>
          <a:prstGeom prst="rect">
            <a:avLst/>
          </a:prstGeom>
        </p:spPr>
        <p:txBody>
          <a:bodyPr anchorCtr="0" anchor="b" bIns="13715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520" name="Google Shape;520;p60"/>
          <p:cNvSpPr txBox="1"/>
          <p:nvPr>
            <p:ph idx="2" type="body"/>
          </p:nvPr>
        </p:nvSpPr>
        <p:spPr>
          <a:xfrm>
            <a:off x="2649031" y="3499530"/>
            <a:ext cx="1644900" cy="1280400"/>
          </a:xfrm>
          <a:prstGeom prst="rect">
            <a:avLst/>
          </a:prstGeom>
        </p:spPr>
        <p:txBody>
          <a:bodyPr anchorCtr="0" anchor="b" bIns="13715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521" name="Google Shape;521;p60"/>
          <p:cNvSpPr txBox="1"/>
          <p:nvPr>
            <p:ph idx="3" type="body"/>
          </p:nvPr>
        </p:nvSpPr>
        <p:spPr>
          <a:xfrm>
            <a:off x="4770831" y="3499530"/>
            <a:ext cx="1644900" cy="1280400"/>
          </a:xfrm>
          <a:prstGeom prst="rect">
            <a:avLst/>
          </a:prstGeom>
        </p:spPr>
        <p:txBody>
          <a:bodyPr anchorCtr="0" anchor="b" bIns="13715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522" name="Google Shape;522;p60"/>
          <p:cNvSpPr txBox="1"/>
          <p:nvPr>
            <p:ph idx="4" type="body"/>
          </p:nvPr>
        </p:nvSpPr>
        <p:spPr>
          <a:xfrm>
            <a:off x="513318" y="3499530"/>
            <a:ext cx="1644900" cy="1280400"/>
          </a:xfrm>
          <a:prstGeom prst="rect">
            <a:avLst/>
          </a:prstGeom>
        </p:spPr>
        <p:txBody>
          <a:bodyPr anchorCtr="0" anchor="b" bIns="13715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523" name="Google Shape;523;p60"/>
          <p:cNvSpPr txBox="1"/>
          <p:nvPr>
            <p:ph idx="5" type="subTitle"/>
          </p:nvPr>
        </p:nvSpPr>
        <p:spPr>
          <a:xfrm>
            <a:off x="4770838" y="1895401"/>
            <a:ext cx="1644900" cy="7155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5000"/>
              <a:buFont typeface="Archivo Light"/>
              <a:buNone/>
              <a:defRPr sz="5000">
                <a:latin typeface="Archivo Light"/>
                <a:ea typeface="Archivo Light"/>
                <a:cs typeface="Archivo Light"/>
                <a:sym typeface="Archivo Light"/>
              </a:defRPr>
            </a:lvl1pPr>
            <a:lvl2pPr lvl="1">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2pPr>
            <a:lvl3pPr lvl="2">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3pPr>
            <a:lvl4pPr lvl="3">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4pPr>
            <a:lvl5pPr lvl="4">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5pPr>
            <a:lvl6pPr lvl="5">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6pPr>
            <a:lvl7pPr lvl="6">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7pPr>
            <a:lvl8pPr lvl="7">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8pPr>
            <a:lvl9pPr lvl="8">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9pPr>
          </a:lstStyle>
          <a:p/>
        </p:txBody>
      </p:sp>
      <p:sp>
        <p:nvSpPr>
          <p:cNvPr id="524" name="Google Shape;524;p60"/>
          <p:cNvSpPr txBox="1"/>
          <p:nvPr>
            <p:ph idx="6" type="subTitle"/>
          </p:nvPr>
        </p:nvSpPr>
        <p:spPr>
          <a:xfrm>
            <a:off x="2649038" y="1895401"/>
            <a:ext cx="1644900" cy="7155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5000"/>
              <a:buFont typeface="Archivo Light"/>
              <a:buNone/>
              <a:defRPr sz="5000">
                <a:latin typeface="Archivo Light"/>
                <a:ea typeface="Archivo Light"/>
                <a:cs typeface="Archivo Light"/>
                <a:sym typeface="Archivo Light"/>
              </a:defRPr>
            </a:lvl1pPr>
            <a:lvl2pPr lvl="1">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2pPr>
            <a:lvl3pPr lvl="2">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3pPr>
            <a:lvl4pPr lvl="3">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4pPr>
            <a:lvl5pPr lvl="4">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5pPr>
            <a:lvl6pPr lvl="5">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6pPr>
            <a:lvl7pPr lvl="6">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7pPr>
            <a:lvl8pPr lvl="7">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8pPr>
            <a:lvl9pPr lvl="8">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9pPr>
          </a:lstStyle>
          <a:p/>
        </p:txBody>
      </p:sp>
      <p:sp>
        <p:nvSpPr>
          <p:cNvPr id="525" name="Google Shape;525;p60"/>
          <p:cNvSpPr txBox="1"/>
          <p:nvPr>
            <p:ph idx="7" type="subTitle"/>
          </p:nvPr>
        </p:nvSpPr>
        <p:spPr>
          <a:xfrm>
            <a:off x="513325" y="1895401"/>
            <a:ext cx="1644900" cy="7155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5000"/>
              <a:buFont typeface="Archivo Light"/>
              <a:buNone/>
              <a:defRPr sz="5000">
                <a:latin typeface="Archivo Light"/>
                <a:ea typeface="Archivo Light"/>
                <a:cs typeface="Archivo Light"/>
                <a:sym typeface="Archivo Light"/>
              </a:defRPr>
            </a:lvl1pPr>
            <a:lvl2pPr lvl="1">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2pPr>
            <a:lvl3pPr lvl="2">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3pPr>
            <a:lvl4pPr lvl="3">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4pPr>
            <a:lvl5pPr lvl="4">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5pPr>
            <a:lvl6pPr lvl="5">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6pPr>
            <a:lvl7pPr lvl="6">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7pPr>
            <a:lvl8pPr lvl="7">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8pPr>
            <a:lvl9pPr lvl="8">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9pPr>
          </a:lstStyle>
          <a:p/>
        </p:txBody>
      </p:sp>
      <p:sp>
        <p:nvSpPr>
          <p:cNvPr id="526" name="Google Shape;526;p60"/>
          <p:cNvSpPr txBox="1"/>
          <p:nvPr>
            <p:ph idx="8" type="subTitle"/>
          </p:nvPr>
        </p:nvSpPr>
        <p:spPr>
          <a:xfrm>
            <a:off x="6892725" y="1895401"/>
            <a:ext cx="1644900" cy="7155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5000"/>
              <a:buFont typeface="Archivo Light"/>
              <a:buNone/>
              <a:defRPr sz="5000">
                <a:latin typeface="Archivo Light"/>
                <a:ea typeface="Archivo Light"/>
                <a:cs typeface="Archivo Light"/>
                <a:sym typeface="Archivo Light"/>
              </a:defRPr>
            </a:lvl1pPr>
            <a:lvl2pPr lvl="1">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2pPr>
            <a:lvl3pPr lvl="2">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3pPr>
            <a:lvl4pPr lvl="3">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4pPr>
            <a:lvl5pPr lvl="4">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5pPr>
            <a:lvl6pPr lvl="5">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6pPr>
            <a:lvl7pPr lvl="6">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7pPr>
            <a:lvl8pPr lvl="7">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8pPr>
            <a:lvl9pPr lvl="8">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9pPr>
          </a:lstStyle>
          <a:p/>
        </p:txBody>
      </p:sp>
      <p:sp>
        <p:nvSpPr>
          <p:cNvPr id="527" name="Google Shape;527;p60"/>
          <p:cNvSpPr txBox="1"/>
          <p:nvPr>
            <p:ph type="title"/>
          </p:nvPr>
        </p:nvSpPr>
        <p:spPr>
          <a:xfrm>
            <a:off x="362050" y="1066100"/>
            <a:ext cx="8364600" cy="612900"/>
          </a:xfrm>
          <a:prstGeom prst="rect">
            <a:avLst/>
          </a:prstGeom>
        </p:spPr>
        <p:txBody>
          <a:bodyPr anchorCtr="0" anchor="t" bIns="137150" lIns="0" spcFirstLastPara="1" rIns="0" wrap="square" tIns="137150">
            <a:normAutofit/>
          </a:bodyPr>
          <a:lstStyle>
            <a:lvl1pPr lvl="0">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528" name="Google Shape;528;p60"/>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
        <p:nvSpPr>
          <p:cNvPr id="529" name="Google Shape;529;p60"/>
          <p:cNvSpPr txBox="1"/>
          <p:nvPr>
            <p:ph idx="9"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530" name="Google Shape;530;p60"/>
          <p:cNvSpPr txBox="1"/>
          <p:nvPr>
            <p:ph idx="13" type="subTitle"/>
          </p:nvPr>
        </p:nvSpPr>
        <p:spPr>
          <a:xfrm>
            <a:off x="6892694" y="2611076"/>
            <a:ext cx="1644900" cy="16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31" name="Google Shape;531;p60"/>
          <p:cNvSpPr txBox="1"/>
          <p:nvPr>
            <p:ph idx="14" type="subTitle"/>
          </p:nvPr>
        </p:nvSpPr>
        <p:spPr>
          <a:xfrm>
            <a:off x="4770856" y="2611076"/>
            <a:ext cx="1644900" cy="16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32" name="Google Shape;532;p60"/>
          <p:cNvSpPr txBox="1"/>
          <p:nvPr>
            <p:ph idx="15" type="subTitle"/>
          </p:nvPr>
        </p:nvSpPr>
        <p:spPr>
          <a:xfrm>
            <a:off x="2648993" y="2611076"/>
            <a:ext cx="1644900" cy="16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33" name="Google Shape;533;p60"/>
          <p:cNvSpPr txBox="1"/>
          <p:nvPr>
            <p:ph idx="16" type="subTitle"/>
          </p:nvPr>
        </p:nvSpPr>
        <p:spPr>
          <a:xfrm>
            <a:off x="513318" y="2611076"/>
            <a:ext cx="1644900" cy="16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34" name="Google Shape;534;p60"/>
          <p:cNvSpPr txBox="1"/>
          <p:nvPr>
            <p:ph idx="17"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heme - Alt 2">
  <p:cSld name="CUSTOM_36">
    <p:spTree>
      <p:nvGrpSpPr>
        <p:cNvPr id="535" name="Shape 535"/>
        <p:cNvGrpSpPr/>
        <p:nvPr/>
      </p:nvGrpSpPr>
      <p:grpSpPr>
        <a:xfrm>
          <a:off x="0" y="0"/>
          <a:ext cx="0" cy="0"/>
          <a:chOff x="0" y="0"/>
          <a:chExt cx="0" cy="0"/>
        </a:xfrm>
      </p:grpSpPr>
      <p:pic>
        <p:nvPicPr>
          <p:cNvPr id="536" name="Google Shape;536;p6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7" name="Google Shape;537;p61"/>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
        <p:nvSpPr>
          <p:cNvPr id="538" name="Google Shape;538;p61"/>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539" name="Google Shape;539;p61"/>
          <p:cNvSpPr txBox="1"/>
          <p:nvPr>
            <p:ph idx="2" type="subTitle"/>
          </p:nvPr>
        </p:nvSpPr>
        <p:spPr>
          <a:xfrm>
            <a:off x="6309306" y="1231300"/>
            <a:ext cx="2497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40" name="Google Shape;540;p61"/>
          <p:cNvSpPr txBox="1"/>
          <p:nvPr>
            <p:ph idx="3" type="subTitle"/>
          </p:nvPr>
        </p:nvSpPr>
        <p:spPr>
          <a:xfrm>
            <a:off x="6309306" y="3143400"/>
            <a:ext cx="2497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41" name="Google Shape;541;p61"/>
          <p:cNvSpPr txBox="1"/>
          <p:nvPr>
            <p:ph idx="4" type="subTitle"/>
          </p:nvPr>
        </p:nvSpPr>
        <p:spPr>
          <a:xfrm>
            <a:off x="3322306" y="1231300"/>
            <a:ext cx="2497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42" name="Google Shape;542;p61"/>
          <p:cNvSpPr txBox="1"/>
          <p:nvPr>
            <p:ph idx="5" type="subTitle"/>
          </p:nvPr>
        </p:nvSpPr>
        <p:spPr>
          <a:xfrm>
            <a:off x="361981" y="1231300"/>
            <a:ext cx="2497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43" name="Google Shape;543;p61"/>
          <p:cNvSpPr txBox="1"/>
          <p:nvPr>
            <p:ph idx="6" type="body"/>
          </p:nvPr>
        </p:nvSpPr>
        <p:spPr>
          <a:xfrm>
            <a:off x="361981" y="1502500"/>
            <a:ext cx="2497800" cy="1233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544" name="Google Shape;544;p61"/>
          <p:cNvSpPr txBox="1"/>
          <p:nvPr>
            <p:ph idx="7" type="subTitle"/>
          </p:nvPr>
        </p:nvSpPr>
        <p:spPr>
          <a:xfrm>
            <a:off x="339895" y="3143400"/>
            <a:ext cx="50772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45" name="Google Shape;545;p61"/>
          <p:cNvSpPr txBox="1"/>
          <p:nvPr>
            <p:ph idx="8" type="subTitle"/>
          </p:nvPr>
        </p:nvSpPr>
        <p:spPr>
          <a:xfrm>
            <a:off x="339900" y="3632075"/>
            <a:ext cx="1026900" cy="9195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46" name="Google Shape;546;p61"/>
          <p:cNvSpPr txBox="1"/>
          <p:nvPr>
            <p:ph idx="9" type="subTitle"/>
          </p:nvPr>
        </p:nvSpPr>
        <p:spPr>
          <a:xfrm>
            <a:off x="1428400" y="3632075"/>
            <a:ext cx="1026900" cy="9195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47" name="Google Shape;547;p61"/>
          <p:cNvSpPr txBox="1"/>
          <p:nvPr>
            <p:ph idx="13" type="subTitle"/>
          </p:nvPr>
        </p:nvSpPr>
        <p:spPr>
          <a:xfrm>
            <a:off x="2516900" y="3632075"/>
            <a:ext cx="1026900" cy="9195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48" name="Google Shape;548;p61"/>
          <p:cNvSpPr txBox="1"/>
          <p:nvPr>
            <p:ph idx="14" type="subTitle"/>
          </p:nvPr>
        </p:nvSpPr>
        <p:spPr>
          <a:xfrm>
            <a:off x="3605400" y="3632075"/>
            <a:ext cx="1026900" cy="9195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49" name="Google Shape;549;p61"/>
          <p:cNvSpPr txBox="1"/>
          <p:nvPr>
            <p:ph idx="15" type="subTitle"/>
          </p:nvPr>
        </p:nvSpPr>
        <p:spPr>
          <a:xfrm>
            <a:off x="4693900" y="3632075"/>
            <a:ext cx="1026900" cy="9195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50" name="Google Shape;550;p61"/>
          <p:cNvSpPr txBox="1"/>
          <p:nvPr>
            <p:ph idx="16" type="subTitle"/>
          </p:nvPr>
        </p:nvSpPr>
        <p:spPr>
          <a:xfrm>
            <a:off x="6309300" y="1634050"/>
            <a:ext cx="1197900" cy="4245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51" name="Google Shape;551;p61"/>
          <p:cNvSpPr txBox="1"/>
          <p:nvPr>
            <p:ph idx="17" type="subTitle"/>
          </p:nvPr>
        </p:nvSpPr>
        <p:spPr>
          <a:xfrm>
            <a:off x="7578839" y="1634050"/>
            <a:ext cx="1197900" cy="4245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52" name="Google Shape;552;p61"/>
          <p:cNvSpPr txBox="1"/>
          <p:nvPr>
            <p:ph idx="18" type="subTitle"/>
          </p:nvPr>
        </p:nvSpPr>
        <p:spPr>
          <a:xfrm>
            <a:off x="6309300" y="2179450"/>
            <a:ext cx="1197900" cy="4245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53" name="Google Shape;553;p61"/>
          <p:cNvSpPr txBox="1"/>
          <p:nvPr>
            <p:ph idx="19" type="subTitle"/>
          </p:nvPr>
        </p:nvSpPr>
        <p:spPr>
          <a:xfrm>
            <a:off x="7578839" y="2179450"/>
            <a:ext cx="1197900" cy="4245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54" name="Google Shape;554;p61"/>
          <p:cNvSpPr txBox="1"/>
          <p:nvPr>
            <p:ph idx="20"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bg>
      <p:bgPr>
        <a:solidFill>
          <a:schemeClr val="lt2"/>
        </a:solidFill>
      </p:bgPr>
    </p:bg>
    <p:spTree>
      <p:nvGrpSpPr>
        <p:cNvPr id="33" name="Shape 33"/>
        <p:cNvGrpSpPr/>
        <p:nvPr/>
      </p:nvGrpSpPr>
      <p:grpSpPr>
        <a:xfrm>
          <a:off x="0" y="0"/>
          <a:ext cx="0" cy="0"/>
          <a:chOff x="0" y="0"/>
          <a:chExt cx="0" cy="0"/>
        </a:xfrm>
      </p:grpSpPr>
      <p:sp>
        <p:nvSpPr>
          <p:cNvPr id="34" name="Google Shape;34;p7"/>
          <p:cNvSpPr txBox="1"/>
          <p:nvPr>
            <p:ph type="title"/>
          </p:nvPr>
        </p:nvSpPr>
        <p:spPr>
          <a:xfrm>
            <a:off x="284775" y="282900"/>
            <a:ext cx="27873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35" name="Google Shape;35;p7"/>
          <p:cNvSpPr txBox="1"/>
          <p:nvPr>
            <p:ph idx="1" type="subTitle"/>
          </p:nvPr>
        </p:nvSpPr>
        <p:spPr>
          <a:xfrm>
            <a:off x="3348525" y="794925"/>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36" name="Google Shape;36;p7"/>
          <p:cNvSpPr txBox="1"/>
          <p:nvPr>
            <p:ph idx="2" type="subTitle"/>
          </p:nvPr>
        </p:nvSpPr>
        <p:spPr>
          <a:xfrm>
            <a:off x="6242100" y="794925"/>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Clr>
                <a:schemeClr val="lt1"/>
              </a:buClr>
              <a:buSzPts val="1500"/>
              <a:buNone/>
              <a:defRPr sz="1500"/>
            </a:lvl2pPr>
            <a:lvl3pPr lvl="2">
              <a:spcBef>
                <a:spcPts val="0"/>
              </a:spcBef>
              <a:spcAft>
                <a:spcPts val="0"/>
              </a:spcAft>
              <a:buClr>
                <a:schemeClr val="lt1"/>
              </a:buClr>
              <a:buSzPts val="1500"/>
              <a:buNone/>
              <a:defRPr sz="1500"/>
            </a:lvl3pPr>
            <a:lvl4pPr lvl="3">
              <a:spcBef>
                <a:spcPts val="0"/>
              </a:spcBef>
              <a:spcAft>
                <a:spcPts val="0"/>
              </a:spcAft>
              <a:buClr>
                <a:schemeClr val="lt1"/>
              </a:buClr>
              <a:buSzPts val="1500"/>
              <a:buNone/>
              <a:defRPr sz="1500"/>
            </a:lvl4pPr>
            <a:lvl5pPr lvl="4">
              <a:spcBef>
                <a:spcPts val="0"/>
              </a:spcBef>
              <a:spcAft>
                <a:spcPts val="0"/>
              </a:spcAft>
              <a:buClr>
                <a:schemeClr val="lt1"/>
              </a:buClr>
              <a:buSzPts val="1500"/>
              <a:buNone/>
              <a:defRPr sz="1500"/>
            </a:lvl5pPr>
            <a:lvl6pPr lvl="5">
              <a:spcBef>
                <a:spcPts val="0"/>
              </a:spcBef>
              <a:spcAft>
                <a:spcPts val="0"/>
              </a:spcAft>
              <a:buClr>
                <a:schemeClr val="lt1"/>
              </a:buClr>
              <a:buSzPts val="1500"/>
              <a:buNone/>
              <a:defRPr sz="1500"/>
            </a:lvl6pPr>
            <a:lvl7pPr lvl="6">
              <a:spcBef>
                <a:spcPts val="0"/>
              </a:spcBef>
              <a:spcAft>
                <a:spcPts val="0"/>
              </a:spcAft>
              <a:buClr>
                <a:schemeClr val="lt1"/>
              </a:buClr>
              <a:buSzPts val="1500"/>
              <a:buNone/>
              <a:defRPr sz="1500"/>
            </a:lvl7pPr>
            <a:lvl8pPr lvl="7">
              <a:spcBef>
                <a:spcPts val="0"/>
              </a:spcBef>
              <a:spcAft>
                <a:spcPts val="0"/>
              </a:spcAft>
              <a:buClr>
                <a:schemeClr val="lt1"/>
              </a:buClr>
              <a:buSzPts val="1500"/>
              <a:buNone/>
              <a:defRPr sz="1500"/>
            </a:lvl8pPr>
            <a:lvl9pPr lvl="8">
              <a:spcBef>
                <a:spcPts val="0"/>
              </a:spcBef>
              <a:spcAft>
                <a:spcPts val="0"/>
              </a:spcAft>
              <a:buClr>
                <a:schemeClr val="lt1"/>
              </a:buClr>
              <a:buSzPts val="1500"/>
              <a:buNone/>
              <a:defRPr sz="1500"/>
            </a:lvl9pPr>
          </a:lstStyle>
          <a:p/>
        </p:txBody>
      </p:sp>
      <p:sp>
        <p:nvSpPr>
          <p:cNvPr id="37" name="Google Shape;37;p7"/>
          <p:cNvSpPr txBox="1"/>
          <p:nvPr>
            <p:ph idx="3" type="subTitle"/>
          </p:nvPr>
        </p:nvSpPr>
        <p:spPr>
          <a:xfrm>
            <a:off x="3348525" y="1911900"/>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Clr>
                <a:schemeClr val="lt1"/>
              </a:buClr>
              <a:buSzPts val="1500"/>
              <a:buNone/>
              <a:defRPr sz="1500"/>
            </a:lvl2pPr>
            <a:lvl3pPr lvl="2">
              <a:spcBef>
                <a:spcPts val="0"/>
              </a:spcBef>
              <a:spcAft>
                <a:spcPts val="0"/>
              </a:spcAft>
              <a:buClr>
                <a:schemeClr val="lt1"/>
              </a:buClr>
              <a:buSzPts val="1500"/>
              <a:buNone/>
              <a:defRPr sz="1500"/>
            </a:lvl3pPr>
            <a:lvl4pPr lvl="3">
              <a:spcBef>
                <a:spcPts val="0"/>
              </a:spcBef>
              <a:spcAft>
                <a:spcPts val="0"/>
              </a:spcAft>
              <a:buClr>
                <a:schemeClr val="lt1"/>
              </a:buClr>
              <a:buSzPts val="1500"/>
              <a:buNone/>
              <a:defRPr sz="1500"/>
            </a:lvl4pPr>
            <a:lvl5pPr lvl="4">
              <a:spcBef>
                <a:spcPts val="0"/>
              </a:spcBef>
              <a:spcAft>
                <a:spcPts val="0"/>
              </a:spcAft>
              <a:buClr>
                <a:schemeClr val="lt1"/>
              </a:buClr>
              <a:buSzPts val="1500"/>
              <a:buNone/>
              <a:defRPr sz="1500"/>
            </a:lvl5pPr>
            <a:lvl6pPr lvl="5">
              <a:spcBef>
                <a:spcPts val="0"/>
              </a:spcBef>
              <a:spcAft>
                <a:spcPts val="0"/>
              </a:spcAft>
              <a:buClr>
                <a:schemeClr val="lt1"/>
              </a:buClr>
              <a:buSzPts val="1500"/>
              <a:buNone/>
              <a:defRPr sz="1500"/>
            </a:lvl6pPr>
            <a:lvl7pPr lvl="6">
              <a:spcBef>
                <a:spcPts val="0"/>
              </a:spcBef>
              <a:spcAft>
                <a:spcPts val="0"/>
              </a:spcAft>
              <a:buClr>
                <a:schemeClr val="lt1"/>
              </a:buClr>
              <a:buSzPts val="1500"/>
              <a:buNone/>
              <a:defRPr sz="1500"/>
            </a:lvl7pPr>
            <a:lvl8pPr lvl="7">
              <a:spcBef>
                <a:spcPts val="0"/>
              </a:spcBef>
              <a:spcAft>
                <a:spcPts val="0"/>
              </a:spcAft>
              <a:buClr>
                <a:schemeClr val="lt1"/>
              </a:buClr>
              <a:buSzPts val="1500"/>
              <a:buNone/>
              <a:defRPr sz="1500"/>
            </a:lvl8pPr>
            <a:lvl9pPr lvl="8">
              <a:spcBef>
                <a:spcPts val="0"/>
              </a:spcBef>
              <a:spcAft>
                <a:spcPts val="0"/>
              </a:spcAft>
              <a:buClr>
                <a:schemeClr val="lt1"/>
              </a:buClr>
              <a:buSzPts val="1500"/>
              <a:buNone/>
              <a:defRPr sz="1500"/>
            </a:lvl9pPr>
          </a:lstStyle>
          <a:p/>
        </p:txBody>
      </p:sp>
      <p:sp>
        <p:nvSpPr>
          <p:cNvPr id="38" name="Google Shape;38;p7"/>
          <p:cNvSpPr txBox="1"/>
          <p:nvPr>
            <p:ph idx="4" type="subTitle"/>
          </p:nvPr>
        </p:nvSpPr>
        <p:spPr>
          <a:xfrm>
            <a:off x="6242100" y="1911900"/>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Clr>
                <a:schemeClr val="lt1"/>
              </a:buClr>
              <a:buSzPts val="1500"/>
              <a:buNone/>
              <a:defRPr sz="1500"/>
            </a:lvl2pPr>
            <a:lvl3pPr lvl="2">
              <a:spcBef>
                <a:spcPts val="0"/>
              </a:spcBef>
              <a:spcAft>
                <a:spcPts val="0"/>
              </a:spcAft>
              <a:buClr>
                <a:schemeClr val="lt1"/>
              </a:buClr>
              <a:buSzPts val="1500"/>
              <a:buNone/>
              <a:defRPr sz="1500"/>
            </a:lvl3pPr>
            <a:lvl4pPr lvl="3">
              <a:spcBef>
                <a:spcPts val="0"/>
              </a:spcBef>
              <a:spcAft>
                <a:spcPts val="0"/>
              </a:spcAft>
              <a:buClr>
                <a:schemeClr val="lt1"/>
              </a:buClr>
              <a:buSzPts val="1500"/>
              <a:buNone/>
              <a:defRPr sz="1500"/>
            </a:lvl4pPr>
            <a:lvl5pPr lvl="4">
              <a:spcBef>
                <a:spcPts val="0"/>
              </a:spcBef>
              <a:spcAft>
                <a:spcPts val="0"/>
              </a:spcAft>
              <a:buClr>
                <a:schemeClr val="lt1"/>
              </a:buClr>
              <a:buSzPts val="1500"/>
              <a:buNone/>
              <a:defRPr sz="1500"/>
            </a:lvl5pPr>
            <a:lvl6pPr lvl="5">
              <a:spcBef>
                <a:spcPts val="0"/>
              </a:spcBef>
              <a:spcAft>
                <a:spcPts val="0"/>
              </a:spcAft>
              <a:buClr>
                <a:schemeClr val="lt1"/>
              </a:buClr>
              <a:buSzPts val="1500"/>
              <a:buNone/>
              <a:defRPr sz="1500"/>
            </a:lvl6pPr>
            <a:lvl7pPr lvl="6">
              <a:spcBef>
                <a:spcPts val="0"/>
              </a:spcBef>
              <a:spcAft>
                <a:spcPts val="0"/>
              </a:spcAft>
              <a:buClr>
                <a:schemeClr val="lt1"/>
              </a:buClr>
              <a:buSzPts val="1500"/>
              <a:buNone/>
              <a:defRPr sz="1500"/>
            </a:lvl7pPr>
            <a:lvl8pPr lvl="7">
              <a:spcBef>
                <a:spcPts val="0"/>
              </a:spcBef>
              <a:spcAft>
                <a:spcPts val="0"/>
              </a:spcAft>
              <a:buClr>
                <a:schemeClr val="lt1"/>
              </a:buClr>
              <a:buSzPts val="1500"/>
              <a:buNone/>
              <a:defRPr sz="1500"/>
            </a:lvl8pPr>
            <a:lvl9pPr lvl="8">
              <a:spcBef>
                <a:spcPts val="0"/>
              </a:spcBef>
              <a:spcAft>
                <a:spcPts val="0"/>
              </a:spcAft>
              <a:buClr>
                <a:schemeClr val="lt1"/>
              </a:buClr>
              <a:buSzPts val="1500"/>
              <a:buNone/>
              <a:defRPr sz="1500"/>
            </a:lvl9pPr>
          </a:lstStyle>
          <a:p/>
        </p:txBody>
      </p:sp>
      <p:sp>
        <p:nvSpPr>
          <p:cNvPr id="39" name="Google Shape;39;p7"/>
          <p:cNvSpPr txBox="1"/>
          <p:nvPr>
            <p:ph idx="5" type="subTitle"/>
          </p:nvPr>
        </p:nvSpPr>
        <p:spPr>
          <a:xfrm>
            <a:off x="3348525" y="3028875"/>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40" name="Google Shape;40;p7"/>
          <p:cNvSpPr txBox="1"/>
          <p:nvPr>
            <p:ph idx="6" type="subTitle"/>
          </p:nvPr>
        </p:nvSpPr>
        <p:spPr>
          <a:xfrm>
            <a:off x="6242100" y="3028875"/>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41" name="Google Shape;41;p7"/>
          <p:cNvSpPr txBox="1"/>
          <p:nvPr>
            <p:ph idx="7" type="subTitle"/>
          </p:nvPr>
        </p:nvSpPr>
        <p:spPr>
          <a:xfrm>
            <a:off x="3348525" y="4145850"/>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42" name="Google Shape;42;p7"/>
          <p:cNvSpPr txBox="1"/>
          <p:nvPr>
            <p:ph idx="8" type="subTitle"/>
          </p:nvPr>
        </p:nvSpPr>
        <p:spPr>
          <a:xfrm>
            <a:off x="6242100" y="4145850"/>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43" name="Google Shape;43;p7"/>
          <p:cNvSpPr txBox="1"/>
          <p:nvPr>
            <p:ph idx="9" type="subTitle"/>
          </p:nvPr>
        </p:nvSpPr>
        <p:spPr>
          <a:xfrm>
            <a:off x="3348525" y="50602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44" name="Google Shape;44;p7"/>
          <p:cNvSpPr txBox="1"/>
          <p:nvPr>
            <p:ph idx="13" type="subTitle"/>
          </p:nvPr>
        </p:nvSpPr>
        <p:spPr>
          <a:xfrm>
            <a:off x="6242100" y="50602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45" name="Google Shape;45;p7"/>
          <p:cNvSpPr txBox="1"/>
          <p:nvPr>
            <p:ph idx="14" type="subTitle"/>
          </p:nvPr>
        </p:nvSpPr>
        <p:spPr>
          <a:xfrm>
            <a:off x="3348525" y="162307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46" name="Google Shape;46;p7"/>
          <p:cNvSpPr txBox="1"/>
          <p:nvPr>
            <p:ph idx="15" type="subTitle"/>
          </p:nvPr>
        </p:nvSpPr>
        <p:spPr>
          <a:xfrm>
            <a:off x="6242100" y="162307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47" name="Google Shape;47;p7"/>
          <p:cNvSpPr txBox="1"/>
          <p:nvPr>
            <p:ph idx="16" type="subTitle"/>
          </p:nvPr>
        </p:nvSpPr>
        <p:spPr>
          <a:xfrm>
            <a:off x="3348525" y="274012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48" name="Google Shape;48;p7"/>
          <p:cNvSpPr txBox="1"/>
          <p:nvPr>
            <p:ph idx="17" type="subTitle"/>
          </p:nvPr>
        </p:nvSpPr>
        <p:spPr>
          <a:xfrm>
            <a:off x="6242100" y="274012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49" name="Google Shape;49;p7"/>
          <p:cNvSpPr txBox="1"/>
          <p:nvPr>
            <p:ph idx="18" type="subTitle"/>
          </p:nvPr>
        </p:nvSpPr>
        <p:spPr>
          <a:xfrm>
            <a:off x="3348525" y="385717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50" name="Google Shape;50;p7"/>
          <p:cNvSpPr txBox="1"/>
          <p:nvPr>
            <p:ph idx="19" type="subTitle"/>
          </p:nvPr>
        </p:nvSpPr>
        <p:spPr>
          <a:xfrm>
            <a:off x="6242100" y="385717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heme - Alt 3">
  <p:cSld name="BLANK_1_1_1_1_1_1_1_1_1_1_1_2_1_1_3">
    <p:bg>
      <p:bgPr>
        <a:solidFill>
          <a:schemeClr val="lt1"/>
        </a:solidFill>
      </p:bgPr>
    </p:bg>
    <p:spTree>
      <p:nvGrpSpPr>
        <p:cNvPr id="555" name="Shape 555"/>
        <p:cNvGrpSpPr/>
        <p:nvPr/>
      </p:nvGrpSpPr>
      <p:grpSpPr>
        <a:xfrm>
          <a:off x="0" y="0"/>
          <a:ext cx="0" cy="0"/>
          <a:chOff x="0" y="0"/>
          <a:chExt cx="0" cy="0"/>
        </a:xfrm>
      </p:grpSpPr>
      <p:pic>
        <p:nvPicPr>
          <p:cNvPr id="556" name="Google Shape;556;p62"/>
          <p:cNvPicPr preferRelativeResize="0"/>
          <p:nvPr/>
        </p:nvPicPr>
        <p:blipFill>
          <a:blip r:embed="rId2">
            <a:alphaModFix/>
          </a:blip>
          <a:stretch>
            <a:fillRect/>
          </a:stretch>
        </p:blipFill>
        <p:spPr>
          <a:xfrm>
            <a:off x="0" y="0"/>
            <a:ext cx="9144000" cy="5143500"/>
          </a:xfrm>
          <a:prstGeom prst="rect">
            <a:avLst/>
          </a:prstGeom>
          <a:noFill/>
          <a:ln>
            <a:noFill/>
          </a:ln>
        </p:spPr>
      </p:pic>
      <p:sp>
        <p:nvSpPr>
          <p:cNvPr id="557" name="Google Shape;557;p62"/>
          <p:cNvSpPr txBox="1"/>
          <p:nvPr>
            <p:ph type="title"/>
          </p:nvPr>
        </p:nvSpPr>
        <p:spPr>
          <a:xfrm>
            <a:off x="361975" y="1066100"/>
            <a:ext cx="4119000" cy="1778400"/>
          </a:xfrm>
          <a:prstGeom prst="rect">
            <a:avLst/>
          </a:prstGeom>
        </p:spPr>
        <p:txBody>
          <a:bodyPr anchorCtr="0" anchor="t" bIns="137150" lIns="0" spcFirstLastPara="1" rIns="0" wrap="square" tIns="137150">
            <a:normAutofit/>
          </a:bodyPr>
          <a:lstStyle>
            <a:lvl1pPr lvl="0">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558" name="Google Shape;558;p62"/>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
        <p:nvSpPr>
          <p:cNvPr id="559" name="Google Shape;559;p62"/>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560" name="Google Shape;560;p62"/>
          <p:cNvSpPr txBox="1"/>
          <p:nvPr>
            <p:ph idx="2" type="subTitle"/>
          </p:nvPr>
        </p:nvSpPr>
        <p:spPr>
          <a:xfrm>
            <a:off x="4760178" y="1213769"/>
            <a:ext cx="1645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61" name="Google Shape;561;p62"/>
          <p:cNvSpPr txBox="1"/>
          <p:nvPr>
            <p:ph idx="3" type="body"/>
          </p:nvPr>
        </p:nvSpPr>
        <p:spPr>
          <a:xfrm>
            <a:off x="4760178" y="1487419"/>
            <a:ext cx="1645800" cy="1230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562" name="Google Shape;562;p62"/>
          <p:cNvSpPr txBox="1"/>
          <p:nvPr>
            <p:ph idx="4" type="subTitle"/>
          </p:nvPr>
        </p:nvSpPr>
        <p:spPr>
          <a:xfrm>
            <a:off x="4760178" y="3138650"/>
            <a:ext cx="1645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63" name="Google Shape;563;p62"/>
          <p:cNvSpPr txBox="1"/>
          <p:nvPr>
            <p:ph idx="5" type="body"/>
          </p:nvPr>
        </p:nvSpPr>
        <p:spPr>
          <a:xfrm>
            <a:off x="4760178" y="3409851"/>
            <a:ext cx="1645800" cy="1233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564" name="Google Shape;564;p62"/>
          <p:cNvSpPr txBox="1"/>
          <p:nvPr>
            <p:ph idx="6" type="subTitle"/>
          </p:nvPr>
        </p:nvSpPr>
        <p:spPr>
          <a:xfrm>
            <a:off x="6948350" y="1213769"/>
            <a:ext cx="1645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65" name="Google Shape;565;p62"/>
          <p:cNvSpPr txBox="1"/>
          <p:nvPr>
            <p:ph idx="7" type="body"/>
          </p:nvPr>
        </p:nvSpPr>
        <p:spPr>
          <a:xfrm>
            <a:off x="6948350" y="1487419"/>
            <a:ext cx="1645800" cy="1230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566" name="Google Shape;566;p62"/>
          <p:cNvSpPr txBox="1"/>
          <p:nvPr>
            <p:ph idx="8" type="subTitle"/>
          </p:nvPr>
        </p:nvSpPr>
        <p:spPr>
          <a:xfrm>
            <a:off x="6948350" y="3138650"/>
            <a:ext cx="1645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67" name="Google Shape;567;p62"/>
          <p:cNvSpPr txBox="1"/>
          <p:nvPr>
            <p:ph idx="9" type="body"/>
          </p:nvPr>
        </p:nvSpPr>
        <p:spPr>
          <a:xfrm>
            <a:off x="6948350" y="3409851"/>
            <a:ext cx="1645800" cy="1233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568" name="Google Shape;568;p62"/>
          <p:cNvSpPr txBox="1"/>
          <p:nvPr>
            <p:ph idx="13" type="subTitle"/>
          </p:nvPr>
        </p:nvSpPr>
        <p:spPr>
          <a:xfrm>
            <a:off x="520650" y="3138650"/>
            <a:ext cx="37704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69" name="Google Shape;569;p62"/>
          <p:cNvSpPr txBox="1"/>
          <p:nvPr>
            <p:ph idx="14" type="body"/>
          </p:nvPr>
        </p:nvSpPr>
        <p:spPr>
          <a:xfrm>
            <a:off x="520650" y="3409850"/>
            <a:ext cx="3770400" cy="1233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570" name="Google Shape;570;p62"/>
          <p:cNvSpPr txBox="1"/>
          <p:nvPr>
            <p:ph idx="15"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heme - Alt 5">
  <p:cSld name="BLANK_1_1_1_1_1_1_1_1_1_1_1_2_1_1_3_2">
    <p:bg>
      <p:bgPr>
        <a:solidFill>
          <a:schemeClr val="lt1"/>
        </a:solidFill>
      </p:bgPr>
    </p:bg>
    <p:spTree>
      <p:nvGrpSpPr>
        <p:cNvPr id="571" name="Shape 571"/>
        <p:cNvGrpSpPr/>
        <p:nvPr/>
      </p:nvGrpSpPr>
      <p:grpSpPr>
        <a:xfrm>
          <a:off x="0" y="0"/>
          <a:ext cx="0" cy="0"/>
          <a:chOff x="0" y="0"/>
          <a:chExt cx="0" cy="0"/>
        </a:xfrm>
      </p:grpSpPr>
      <p:pic>
        <p:nvPicPr>
          <p:cNvPr id="572" name="Google Shape;572;p6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73" name="Google Shape;573;p63"/>
          <p:cNvSpPr txBox="1"/>
          <p:nvPr>
            <p:ph type="title"/>
          </p:nvPr>
        </p:nvSpPr>
        <p:spPr>
          <a:xfrm>
            <a:off x="361975" y="1066100"/>
            <a:ext cx="1983600" cy="1778400"/>
          </a:xfrm>
          <a:prstGeom prst="rect">
            <a:avLst/>
          </a:prstGeom>
        </p:spPr>
        <p:txBody>
          <a:bodyPr anchorCtr="0" anchor="t" bIns="137150" lIns="0" spcFirstLastPara="1" rIns="0" wrap="square" tIns="137150">
            <a:normAutofit/>
          </a:bodyPr>
          <a:lstStyle>
            <a:lvl1pPr lvl="0">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574" name="Google Shape;574;p63"/>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
        <p:nvSpPr>
          <p:cNvPr id="575" name="Google Shape;575;p63"/>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576" name="Google Shape;576;p63"/>
          <p:cNvSpPr txBox="1"/>
          <p:nvPr>
            <p:ph idx="2" type="subTitle"/>
          </p:nvPr>
        </p:nvSpPr>
        <p:spPr>
          <a:xfrm>
            <a:off x="4823525" y="1231300"/>
            <a:ext cx="1645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77" name="Google Shape;577;p63"/>
          <p:cNvSpPr txBox="1"/>
          <p:nvPr>
            <p:ph idx="3" type="body"/>
          </p:nvPr>
        </p:nvSpPr>
        <p:spPr>
          <a:xfrm>
            <a:off x="4823525" y="1504950"/>
            <a:ext cx="1645800" cy="1230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578" name="Google Shape;578;p63"/>
          <p:cNvSpPr txBox="1"/>
          <p:nvPr>
            <p:ph idx="4" type="subTitle"/>
          </p:nvPr>
        </p:nvSpPr>
        <p:spPr>
          <a:xfrm>
            <a:off x="4823525" y="3138650"/>
            <a:ext cx="1645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79" name="Google Shape;579;p63"/>
          <p:cNvSpPr txBox="1"/>
          <p:nvPr>
            <p:ph idx="5" type="body"/>
          </p:nvPr>
        </p:nvSpPr>
        <p:spPr>
          <a:xfrm>
            <a:off x="4823525" y="3409851"/>
            <a:ext cx="1645800" cy="1233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580" name="Google Shape;580;p63"/>
          <p:cNvSpPr txBox="1"/>
          <p:nvPr>
            <p:ph idx="6" type="subTitle"/>
          </p:nvPr>
        </p:nvSpPr>
        <p:spPr>
          <a:xfrm>
            <a:off x="6948350" y="1231300"/>
            <a:ext cx="1645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81" name="Google Shape;581;p63"/>
          <p:cNvSpPr txBox="1"/>
          <p:nvPr>
            <p:ph idx="7" type="body"/>
          </p:nvPr>
        </p:nvSpPr>
        <p:spPr>
          <a:xfrm>
            <a:off x="6948350" y="1504950"/>
            <a:ext cx="1645800" cy="1230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582" name="Google Shape;582;p63"/>
          <p:cNvSpPr txBox="1"/>
          <p:nvPr>
            <p:ph idx="8" type="subTitle"/>
          </p:nvPr>
        </p:nvSpPr>
        <p:spPr>
          <a:xfrm>
            <a:off x="6948350" y="3138650"/>
            <a:ext cx="1645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83" name="Google Shape;583;p63"/>
          <p:cNvSpPr txBox="1"/>
          <p:nvPr>
            <p:ph idx="9" type="body"/>
          </p:nvPr>
        </p:nvSpPr>
        <p:spPr>
          <a:xfrm>
            <a:off x="6948350" y="3409851"/>
            <a:ext cx="1645800" cy="1233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584" name="Google Shape;584;p63"/>
          <p:cNvSpPr txBox="1"/>
          <p:nvPr>
            <p:ph idx="13" type="subTitle"/>
          </p:nvPr>
        </p:nvSpPr>
        <p:spPr>
          <a:xfrm>
            <a:off x="573875" y="3138650"/>
            <a:ext cx="1645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85" name="Google Shape;585;p63"/>
          <p:cNvSpPr txBox="1"/>
          <p:nvPr>
            <p:ph idx="14" type="body"/>
          </p:nvPr>
        </p:nvSpPr>
        <p:spPr>
          <a:xfrm>
            <a:off x="573875" y="3409851"/>
            <a:ext cx="1645800" cy="1233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586" name="Google Shape;586;p63"/>
          <p:cNvSpPr txBox="1"/>
          <p:nvPr>
            <p:ph idx="15" type="subTitle"/>
          </p:nvPr>
        </p:nvSpPr>
        <p:spPr>
          <a:xfrm>
            <a:off x="2698700" y="3138650"/>
            <a:ext cx="1645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87" name="Google Shape;587;p63"/>
          <p:cNvSpPr txBox="1"/>
          <p:nvPr>
            <p:ph idx="16" type="body"/>
          </p:nvPr>
        </p:nvSpPr>
        <p:spPr>
          <a:xfrm>
            <a:off x="2698700" y="3409851"/>
            <a:ext cx="1645800" cy="1233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588" name="Google Shape;588;p63"/>
          <p:cNvSpPr txBox="1"/>
          <p:nvPr>
            <p:ph idx="17" type="subTitle"/>
          </p:nvPr>
        </p:nvSpPr>
        <p:spPr>
          <a:xfrm>
            <a:off x="2698700" y="1229838"/>
            <a:ext cx="1645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589" name="Google Shape;589;p63"/>
          <p:cNvSpPr txBox="1"/>
          <p:nvPr>
            <p:ph idx="18" type="body"/>
          </p:nvPr>
        </p:nvSpPr>
        <p:spPr>
          <a:xfrm>
            <a:off x="2698700" y="1503488"/>
            <a:ext cx="1645800" cy="1230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590" name="Google Shape;590;p63"/>
          <p:cNvSpPr txBox="1"/>
          <p:nvPr>
            <p:ph idx="19" type="subTitle"/>
          </p:nvPr>
        </p:nvSpPr>
        <p:spPr>
          <a:xfrm>
            <a:off x="361975" y="537642"/>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heme - Alt 6">
  <p:cSld name="CUSTOM_12">
    <p:spTree>
      <p:nvGrpSpPr>
        <p:cNvPr id="591" name="Shape 591"/>
        <p:cNvGrpSpPr/>
        <p:nvPr/>
      </p:nvGrpSpPr>
      <p:grpSpPr>
        <a:xfrm>
          <a:off x="0" y="0"/>
          <a:ext cx="0" cy="0"/>
          <a:chOff x="0" y="0"/>
          <a:chExt cx="0" cy="0"/>
        </a:xfrm>
      </p:grpSpPr>
      <p:pic>
        <p:nvPicPr>
          <p:cNvPr id="592" name="Google Shape;592;p64"/>
          <p:cNvPicPr preferRelativeResize="0"/>
          <p:nvPr/>
        </p:nvPicPr>
        <p:blipFill>
          <a:blip r:embed="rId2">
            <a:alphaModFix/>
          </a:blip>
          <a:stretch>
            <a:fillRect/>
          </a:stretch>
        </p:blipFill>
        <p:spPr>
          <a:xfrm>
            <a:off x="0" y="0"/>
            <a:ext cx="9144000" cy="5143500"/>
          </a:xfrm>
          <a:prstGeom prst="rect">
            <a:avLst/>
          </a:prstGeom>
          <a:noFill/>
          <a:ln>
            <a:noFill/>
          </a:ln>
        </p:spPr>
      </p:pic>
      <p:sp>
        <p:nvSpPr>
          <p:cNvPr id="593" name="Google Shape;593;p64"/>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
        <p:nvSpPr>
          <p:cNvPr id="594" name="Google Shape;594;p64"/>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595" name="Google Shape;595;p64"/>
          <p:cNvSpPr txBox="1"/>
          <p:nvPr>
            <p:ph idx="2" type="body"/>
          </p:nvPr>
        </p:nvSpPr>
        <p:spPr>
          <a:xfrm>
            <a:off x="5659300" y="3764525"/>
            <a:ext cx="2931300" cy="885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596" name="Google Shape;596;p64"/>
          <p:cNvSpPr txBox="1"/>
          <p:nvPr>
            <p:ph idx="3" type="body"/>
          </p:nvPr>
        </p:nvSpPr>
        <p:spPr>
          <a:xfrm>
            <a:off x="5659350" y="1715800"/>
            <a:ext cx="2931300" cy="4554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597" name="Google Shape;597;p64"/>
          <p:cNvSpPr txBox="1"/>
          <p:nvPr>
            <p:ph idx="4" type="subTitle"/>
          </p:nvPr>
        </p:nvSpPr>
        <p:spPr>
          <a:xfrm>
            <a:off x="5659350" y="1162000"/>
            <a:ext cx="2931300" cy="5538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3000"/>
              <a:buFont typeface="Archivo Light"/>
              <a:buNone/>
              <a:defRPr sz="3000">
                <a:latin typeface="Archivo Light"/>
                <a:ea typeface="Archivo Light"/>
                <a:cs typeface="Archivo Light"/>
                <a:sym typeface="Archivo Light"/>
              </a:defRPr>
            </a:lvl1pPr>
            <a:lvl2pPr lvl="1">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2pPr>
            <a:lvl3pPr lvl="2">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3pPr>
            <a:lvl4pPr lvl="3">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4pPr>
            <a:lvl5pPr lvl="4">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5pPr>
            <a:lvl6pPr lvl="5">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6pPr>
            <a:lvl7pPr lvl="6">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7pPr>
            <a:lvl8pPr lvl="7">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8pPr>
            <a:lvl9pPr lvl="8">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9pPr>
          </a:lstStyle>
          <a:p/>
        </p:txBody>
      </p:sp>
      <p:sp>
        <p:nvSpPr>
          <p:cNvPr id="598" name="Google Shape;598;p64"/>
          <p:cNvSpPr txBox="1"/>
          <p:nvPr>
            <p:ph idx="5" type="body"/>
          </p:nvPr>
        </p:nvSpPr>
        <p:spPr>
          <a:xfrm>
            <a:off x="5659350" y="2986225"/>
            <a:ext cx="2931300" cy="4554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599" name="Google Shape;599;p64"/>
          <p:cNvSpPr txBox="1"/>
          <p:nvPr>
            <p:ph idx="6" type="subTitle"/>
          </p:nvPr>
        </p:nvSpPr>
        <p:spPr>
          <a:xfrm>
            <a:off x="5659350" y="2432425"/>
            <a:ext cx="2931300" cy="5538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3000"/>
              <a:buFont typeface="Archivo Light"/>
              <a:buNone/>
              <a:defRPr sz="3000">
                <a:latin typeface="Archivo Light"/>
                <a:ea typeface="Archivo Light"/>
                <a:cs typeface="Archivo Light"/>
                <a:sym typeface="Archivo Light"/>
              </a:defRPr>
            </a:lvl1pPr>
            <a:lvl2pPr lvl="1">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2pPr>
            <a:lvl3pPr lvl="2">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3pPr>
            <a:lvl4pPr lvl="3">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4pPr>
            <a:lvl5pPr lvl="4">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5pPr>
            <a:lvl6pPr lvl="5">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6pPr>
            <a:lvl7pPr lvl="6">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7pPr>
            <a:lvl8pPr lvl="7">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8pPr>
            <a:lvl9pPr lvl="8">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9pPr>
          </a:lstStyle>
          <a:p/>
        </p:txBody>
      </p:sp>
      <p:sp>
        <p:nvSpPr>
          <p:cNvPr id="600" name="Google Shape;600;p64"/>
          <p:cNvSpPr txBox="1"/>
          <p:nvPr>
            <p:ph idx="7"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alysis">
  <p:cSld name="BLANK_1_1_1_1_1_1_1_1_1_1_1_2_1_1_3_1_1">
    <p:bg>
      <p:bgPr>
        <a:solidFill>
          <a:schemeClr val="lt1"/>
        </a:solidFill>
      </p:bgPr>
    </p:bg>
    <p:spTree>
      <p:nvGrpSpPr>
        <p:cNvPr id="601" name="Shape 601"/>
        <p:cNvGrpSpPr/>
        <p:nvPr/>
      </p:nvGrpSpPr>
      <p:grpSpPr>
        <a:xfrm>
          <a:off x="0" y="0"/>
          <a:ext cx="0" cy="0"/>
          <a:chOff x="0" y="0"/>
          <a:chExt cx="0" cy="0"/>
        </a:xfrm>
      </p:grpSpPr>
      <p:pic>
        <p:nvPicPr>
          <p:cNvPr id="602" name="Google Shape;602;p65"/>
          <p:cNvPicPr preferRelativeResize="0"/>
          <p:nvPr/>
        </p:nvPicPr>
        <p:blipFill>
          <a:blip r:embed="rId2">
            <a:alphaModFix/>
          </a:blip>
          <a:stretch>
            <a:fillRect/>
          </a:stretch>
        </p:blipFill>
        <p:spPr>
          <a:xfrm>
            <a:off x="0" y="0"/>
            <a:ext cx="9144000" cy="5143500"/>
          </a:xfrm>
          <a:prstGeom prst="rect">
            <a:avLst/>
          </a:prstGeom>
          <a:noFill/>
          <a:ln>
            <a:noFill/>
          </a:ln>
        </p:spPr>
      </p:pic>
      <p:sp>
        <p:nvSpPr>
          <p:cNvPr id="603" name="Google Shape;603;p65"/>
          <p:cNvSpPr txBox="1"/>
          <p:nvPr>
            <p:ph idx="1" type="body"/>
          </p:nvPr>
        </p:nvSpPr>
        <p:spPr>
          <a:xfrm>
            <a:off x="4823525" y="4007225"/>
            <a:ext cx="1645800" cy="6819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Clr>
                <a:schemeClr val="dk1"/>
              </a:buClr>
              <a:buSzPts val="1000"/>
              <a:buFont typeface="Archivo Light"/>
              <a:buChar char="●"/>
              <a:defRPr sz="1000"/>
            </a:lvl1pPr>
            <a:lvl2pPr indent="-292100" lvl="1" marL="914400">
              <a:lnSpc>
                <a:spcPct val="100000"/>
              </a:lnSpc>
              <a:spcBef>
                <a:spcPts val="800"/>
              </a:spcBef>
              <a:spcAft>
                <a:spcPts val="0"/>
              </a:spcAft>
              <a:buClr>
                <a:schemeClr val="dk1"/>
              </a:buClr>
              <a:buSzPts val="1000"/>
              <a:buFont typeface="Archivo Light"/>
              <a:buChar char="○"/>
              <a:defRPr sz="1000"/>
            </a:lvl2pPr>
            <a:lvl3pPr indent="-292100" lvl="2" marL="1371600">
              <a:lnSpc>
                <a:spcPct val="100000"/>
              </a:lnSpc>
              <a:spcBef>
                <a:spcPts val="800"/>
              </a:spcBef>
              <a:spcAft>
                <a:spcPts val="0"/>
              </a:spcAft>
              <a:buClr>
                <a:schemeClr val="dk1"/>
              </a:buClr>
              <a:buSzPts val="1000"/>
              <a:buFont typeface="Archivo Light"/>
              <a:buChar char="■"/>
              <a:defRPr sz="1000"/>
            </a:lvl3pPr>
            <a:lvl4pPr indent="-292100" lvl="3" marL="1828800">
              <a:lnSpc>
                <a:spcPct val="100000"/>
              </a:lnSpc>
              <a:spcBef>
                <a:spcPts val="800"/>
              </a:spcBef>
              <a:spcAft>
                <a:spcPts val="0"/>
              </a:spcAft>
              <a:buClr>
                <a:schemeClr val="dk1"/>
              </a:buClr>
              <a:buSzPts val="1000"/>
              <a:buFont typeface="Archivo Light"/>
              <a:buChar char="●"/>
              <a:defRPr sz="1000"/>
            </a:lvl4pPr>
            <a:lvl5pPr indent="-292100" lvl="4" marL="2286000">
              <a:lnSpc>
                <a:spcPct val="100000"/>
              </a:lnSpc>
              <a:spcBef>
                <a:spcPts val="800"/>
              </a:spcBef>
              <a:spcAft>
                <a:spcPts val="0"/>
              </a:spcAft>
              <a:buClr>
                <a:schemeClr val="dk1"/>
              </a:buClr>
              <a:buSzPts val="1000"/>
              <a:buFont typeface="Archivo Light"/>
              <a:buChar char="○"/>
              <a:defRPr sz="1000"/>
            </a:lvl5pPr>
            <a:lvl6pPr indent="-292100" lvl="5" marL="2743200">
              <a:lnSpc>
                <a:spcPct val="100000"/>
              </a:lnSpc>
              <a:spcBef>
                <a:spcPts val="800"/>
              </a:spcBef>
              <a:spcAft>
                <a:spcPts val="0"/>
              </a:spcAft>
              <a:buClr>
                <a:schemeClr val="dk1"/>
              </a:buClr>
              <a:buSzPts val="1000"/>
              <a:buFont typeface="Archivo Light"/>
              <a:buChar char="■"/>
              <a:defRPr sz="1000"/>
            </a:lvl6pPr>
            <a:lvl7pPr indent="-292100" lvl="6" marL="3200400">
              <a:lnSpc>
                <a:spcPct val="100000"/>
              </a:lnSpc>
              <a:spcBef>
                <a:spcPts val="800"/>
              </a:spcBef>
              <a:spcAft>
                <a:spcPts val="0"/>
              </a:spcAft>
              <a:buClr>
                <a:schemeClr val="dk1"/>
              </a:buClr>
              <a:buSzPts val="1000"/>
              <a:buFont typeface="Archivo Light"/>
              <a:buChar char="●"/>
              <a:defRPr sz="1000"/>
            </a:lvl7pPr>
            <a:lvl8pPr indent="-292100" lvl="7" marL="3657600">
              <a:lnSpc>
                <a:spcPct val="100000"/>
              </a:lnSpc>
              <a:spcBef>
                <a:spcPts val="800"/>
              </a:spcBef>
              <a:spcAft>
                <a:spcPts val="0"/>
              </a:spcAft>
              <a:buClr>
                <a:schemeClr val="dk1"/>
              </a:buClr>
              <a:buSzPts val="1000"/>
              <a:buFont typeface="Archivo Light"/>
              <a:buChar char="○"/>
              <a:defRPr sz="1000"/>
            </a:lvl8pPr>
            <a:lvl9pPr indent="-292100" lvl="8" marL="4114800">
              <a:lnSpc>
                <a:spcPct val="100000"/>
              </a:lnSpc>
              <a:spcBef>
                <a:spcPts val="800"/>
              </a:spcBef>
              <a:spcAft>
                <a:spcPts val="800"/>
              </a:spcAft>
              <a:buClr>
                <a:schemeClr val="dk1"/>
              </a:buClr>
              <a:buSzPts val="1000"/>
              <a:buFont typeface="Archivo Light"/>
              <a:buChar char="■"/>
              <a:defRPr sz="1000"/>
            </a:lvl9pPr>
          </a:lstStyle>
          <a:p/>
        </p:txBody>
      </p:sp>
      <p:sp>
        <p:nvSpPr>
          <p:cNvPr id="604" name="Google Shape;604;p65"/>
          <p:cNvSpPr txBox="1"/>
          <p:nvPr>
            <p:ph idx="2" type="body"/>
          </p:nvPr>
        </p:nvSpPr>
        <p:spPr>
          <a:xfrm>
            <a:off x="6948350" y="4007225"/>
            <a:ext cx="1645800" cy="681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605" name="Google Shape;605;p65"/>
          <p:cNvSpPr txBox="1"/>
          <p:nvPr>
            <p:ph type="title"/>
          </p:nvPr>
        </p:nvSpPr>
        <p:spPr>
          <a:xfrm>
            <a:off x="359200" y="1067375"/>
            <a:ext cx="3996300" cy="1778400"/>
          </a:xfrm>
          <a:prstGeom prst="rect">
            <a:avLst/>
          </a:prstGeom>
        </p:spPr>
        <p:txBody>
          <a:bodyPr anchorCtr="0" anchor="t" bIns="137150" lIns="0" spcFirstLastPara="1" rIns="0" wrap="square" tIns="137150">
            <a:normAutofit/>
          </a:bodyPr>
          <a:lstStyle>
            <a:lvl1pPr lvl="0">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spcBef>
                <a:spcPts val="0"/>
              </a:spcBef>
              <a:spcAft>
                <a:spcPts val="0"/>
              </a:spcAft>
              <a:buSzPts val="2000"/>
              <a:buFont typeface="Archivo SemiBold"/>
              <a:buNone/>
              <a:defRPr sz="2000">
                <a:latin typeface="Archivo SemiBold"/>
                <a:ea typeface="Archivo SemiBold"/>
                <a:cs typeface="Archivo SemiBold"/>
                <a:sym typeface="Archivo SemiBold"/>
              </a:defRPr>
            </a:lvl2pPr>
            <a:lvl3pPr lvl="2">
              <a:spcBef>
                <a:spcPts val="0"/>
              </a:spcBef>
              <a:spcAft>
                <a:spcPts val="0"/>
              </a:spcAft>
              <a:buSzPts val="2000"/>
              <a:buFont typeface="Archivo SemiBold"/>
              <a:buNone/>
              <a:defRPr sz="2000">
                <a:latin typeface="Archivo SemiBold"/>
                <a:ea typeface="Archivo SemiBold"/>
                <a:cs typeface="Archivo SemiBold"/>
                <a:sym typeface="Archivo SemiBold"/>
              </a:defRPr>
            </a:lvl3pPr>
            <a:lvl4pPr lvl="3">
              <a:spcBef>
                <a:spcPts val="0"/>
              </a:spcBef>
              <a:spcAft>
                <a:spcPts val="0"/>
              </a:spcAft>
              <a:buSzPts val="2000"/>
              <a:buFont typeface="Archivo SemiBold"/>
              <a:buNone/>
              <a:defRPr sz="2000">
                <a:latin typeface="Archivo SemiBold"/>
                <a:ea typeface="Archivo SemiBold"/>
                <a:cs typeface="Archivo SemiBold"/>
                <a:sym typeface="Archivo SemiBold"/>
              </a:defRPr>
            </a:lvl4pPr>
            <a:lvl5pPr lvl="4">
              <a:spcBef>
                <a:spcPts val="0"/>
              </a:spcBef>
              <a:spcAft>
                <a:spcPts val="0"/>
              </a:spcAft>
              <a:buSzPts val="2000"/>
              <a:buFont typeface="Archivo SemiBold"/>
              <a:buNone/>
              <a:defRPr sz="2000">
                <a:latin typeface="Archivo SemiBold"/>
                <a:ea typeface="Archivo SemiBold"/>
                <a:cs typeface="Archivo SemiBold"/>
                <a:sym typeface="Archivo SemiBold"/>
              </a:defRPr>
            </a:lvl5pPr>
            <a:lvl6pPr lvl="5">
              <a:spcBef>
                <a:spcPts val="0"/>
              </a:spcBef>
              <a:spcAft>
                <a:spcPts val="0"/>
              </a:spcAft>
              <a:buSzPts val="2000"/>
              <a:buFont typeface="Archivo SemiBold"/>
              <a:buNone/>
              <a:defRPr sz="2000">
                <a:latin typeface="Archivo SemiBold"/>
                <a:ea typeface="Archivo SemiBold"/>
                <a:cs typeface="Archivo SemiBold"/>
                <a:sym typeface="Archivo SemiBold"/>
              </a:defRPr>
            </a:lvl6pPr>
            <a:lvl7pPr lvl="6">
              <a:spcBef>
                <a:spcPts val="0"/>
              </a:spcBef>
              <a:spcAft>
                <a:spcPts val="0"/>
              </a:spcAft>
              <a:buSzPts val="2000"/>
              <a:buFont typeface="Archivo SemiBold"/>
              <a:buNone/>
              <a:defRPr sz="2000">
                <a:latin typeface="Archivo SemiBold"/>
                <a:ea typeface="Archivo SemiBold"/>
                <a:cs typeface="Archivo SemiBold"/>
                <a:sym typeface="Archivo SemiBold"/>
              </a:defRPr>
            </a:lvl7pPr>
            <a:lvl8pPr lvl="7">
              <a:spcBef>
                <a:spcPts val="0"/>
              </a:spcBef>
              <a:spcAft>
                <a:spcPts val="0"/>
              </a:spcAft>
              <a:buSzPts val="2000"/>
              <a:buFont typeface="Archivo SemiBold"/>
              <a:buNone/>
              <a:defRPr sz="2000">
                <a:latin typeface="Archivo SemiBold"/>
                <a:ea typeface="Archivo SemiBold"/>
                <a:cs typeface="Archivo SemiBold"/>
                <a:sym typeface="Archivo SemiBold"/>
              </a:defRPr>
            </a:lvl8pPr>
            <a:lvl9pPr lvl="8">
              <a:spcBef>
                <a:spcPts val="0"/>
              </a:spcBef>
              <a:spcAft>
                <a:spcPts val="0"/>
              </a:spcAft>
              <a:buSzPts val="2000"/>
              <a:buFont typeface="Archivo SemiBold"/>
              <a:buNone/>
              <a:defRPr sz="2000">
                <a:latin typeface="Archivo SemiBold"/>
                <a:ea typeface="Archivo SemiBold"/>
                <a:cs typeface="Archivo SemiBold"/>
                <a:sym typeface="Archivo SemiBold"/>
              </a:defRPr>
            </a:lvl9pPr>
          </a:lstStyle>
          <a:p/>
        </p:txBody>
      </p:sp>
      <p:sp>
        <p:nvSpPr>
          <p:cNvPr id="606" name="Google Shape;606;p65"/>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
        <p:nvSpPr>
          <p:cNvPr id="607" name="Google Shape;607;p65"/>
          <p:cNvSpPr txBox="1"/>
          <p:nvPr>
            <p:ph idx="3"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608" name="Google Shape;608;p65"/>
          <p:cNvSpPr txBox="1"/>
          <p:nvPr>
            <p:ph idx="4" type="body"/>
          </p:nvPr>
        </p:nvSpPr>
        <p:spPr>
          <a:xfrm>
            <a:off x="346275" y="3390625"/>
            <a:ext cx="3996300" cy="14163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609" name="Google Shape;609;p65"/>
          <p:cNvSpPr txBox="1"/>
          <p:nvPr>
            <p:ph idx="5" type="body"/>
          </p:nvPr>
        </p:nvSpPr>
        <p:spPr>
          <a:xfrm>
            <a:off x="4823525" y="2099875"/>
            <a:ext cx="1645800" cy="681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610" name="Google Shape;610;p65"/>
          <p:cNvSpPr txBox="1"/>
          <p:nvPr>
            <p:ph idx="6" type="body"/>
          </p:nvPr>
        </p:nvSpPr>
        <p:spPr>
          <a:xfrm>
            <a:off x="6948350" y="2099875"/>
            <a:ext cx="1645800" cy="681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611" name="Google Shape;611;p65"/>
          <p:cNvSpPr txBox="1"/>
          <p:nvPr>
            <p:ph idx="7" type="subTitle"/>
          </p:nvPr>
        </p:nvSpPr>
        <p:spPr>
          <a:xfrm>
            <a:off x="6948350" y="1182175"/>
            <a:ext cx="1645800" cy="917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5500"/>
              <a:buFont typeface="Archivo SemiBold"/>
              <a:buNone/>
              <a:defRPr sz="5500">
                <a:latin typeface="Archivo SemiBold"/>
                <a:ea typeface="Archivo SemiBold"/>
                <a:cs typeface="Archivo SemiBold"/>
                <a:sym typeface="Archivo SemiBold"/>
              </a:defRPr>
            </a:lvl1pPr>
            <a:lvl2pPr lvl="1">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9pPr>
          </a:lstStyle>
          <a:p/>
        </p:txBody>
      </p:sp>
      <p:sp>
        <p:nvSpPr>
          <p:cNvPr id="612" name="Google Shape;612;p65"/>
          <p:cNvSpPr txBox="1"/>
          <p:nvPr>
            <p:ph idx="8" type="subTitle"/>
          </p:nvPr>
        </p:nvSpPr>
        <p:spPr>
          <a:xfrm>
            <a:off x="4823525" y="1182175"/>
            <a:ext cx="1645800" cy="917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5500"/>
              <a:buFont typeface="Archivo SemiBold"/>
              <a:buNone/>
              <a:defRPr sz="5500">
                <a:latin typeface="Archivo SemiBold"/>
                <a:ea typeface="Archivo SemiBold"/>
                <a:cs typeface="Archivo SemiBold"/>
                <a:sym typeface="Archivo SemiBold"/>
              </a:defRPr>
            </a:lvl1pPr>
            <a:lvl2pPr lvl="1">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9pPr>
          </a:lstStyle>
          <a:p/>
        </p:txBody>
      </p:sp>
      <p:sp>
        <p:nvSpPr>
          <p:cNvPr id="613" name="Google Shape;613;p65"/>
          <p:cNvSpPr txBox="1"/>
          <p:nvPr>
            <p:ph idx="9" type="subTitle"/>
          </p:nvPr>
        </p:nvSpPr>
        <p:spPr>
          <a:xfrm>
            <a:off x="4823525" y="3089525"/>
            <a:ext cx="1645800" cy="917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5500"/>
              <a:buFont typeface="Archivo SemiBold"/>
              <a:buNone/>
              <a:defRPr sz="5500">
                <a:latin typeface="Archivo SemiBold"/>
                <a:ea typeface="Archivo SemiBold"/>
                <a:cs typeface="Archivo SemiBold"/>
                <a:sym typeface="Archivo SemiBold"/>
              </a:defRPr>
            </a:lvl1pPr>
            <a:lvl2pPr lvl="1">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9pPr>
          </a:lstStyle>
          <a:p/>
        </p:txBody>
      </p:sp>
      <p:sp>
        <p:nvSpPr>
          <p:cNvPr id="614" name="Google Shape;614;p65"/>
          <p:cNvSpPr txBox="1"/>
          <p:nvPr>
            <p:ph idx="13" type="subTitle"/>
          </p:nvPr>
        </p:nvSpPr>
        <p:spPr>
          <a:xfrm>
            <a:off x="6948350" y="3089525"/>
            <a:ext cx="1645800" cy="917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5500"/>
              <a:buFont typeface="Archivo SemiBold"/>
              <a:buNone/>
              <a:defRPr sz="5500">
                <a:latin typeface="Archivo SemiBold"/>
                <a:ea typeface="Archivo SemiBold"/>
                <a:cs typeface="Archivo SemiBold"/>
                <a:sym typeface="Archivo SemiBold"/>
              </a:defRPr>
            </a:lvl1pPr>
            <a:lvl2pPr lvl="1">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9pPr>
          </a:lstStyle>
          <a:p/>
        </p:txBody>
      </p:sp>
      <p:sp>
        <p:nvSpPr>
          <p:cNvPr id="615" name="Google Shape;615;p65"/>
          <p:cNvSpPr txBox="1"/>
          <p:nvPr>
            <p:ph idx="14"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3">
  <p:cSld name="CUSTOM_27">
    <p:bg>
      <p:bgPr>
        <a:solidFill>
          <a:schemeClr val="lt1"/>
        </a:solidFill>
      </p:bgPr>
    </p:bg>
    <p:spTree>
      <p:nvGrpSpPr>
        <p:cNvPr id="616" name="Shape 616"/>
        <p:cNvGrpSpPr/>
        <p:nvPr/>
      </p:nvGrpSpPr>
      <p:grpSpPr>
        <a:xfrm>
          <a:off x="0" y="0"/>
          <a:ext cx="0" cy="0"/>
          <a:chOff x="0" y="0"/>
          <a:chExt cx="0" cy="0"/>
        </a:xfrm>
      </p:grpSpPr>
      <p:pic>
        <p:nvPicPr>
          <p:cNvPr id="617" name="Google Shape;617;p66"/>
          <p:cNvPicPr preferRelativeResize="0"/>
          <p:nvPr/>
        </p:nvPicPr>
        <p:blipFill>
          <a:blip r:embed="rId2">
            <a:alphaModFix amt="60000"/>
          </a:blip>
          <a:stretch>
            <a:fillRect/>
          </a:stretch>
        </p:blipFill>
        <p:spPr>
          <a:xfrm>
            <a:off x="0" y="0"/>
            <a:ext cx="9144000" cy="5143500"/>
          </a:xfrm>
          <a:prstGeom prst="rect">
            <a:avLst/>
          </a:prstGeom>
          <a:noFill/>
          <a:ln>
            <a:noFill/>
          </a:ln>
        </p:spPr>
      </p:pic>
      <p:sp>
        <p:nvSpPr>
          <p:cNvPr id="618" name="Google Shape;618;p66"/>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
        <p:nvSpPr>
          <p:cNvPr id="619" name="Google Shape;619;p66"/>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620" name="Google Shape;620;p66"/>
          <p:cNvSpPr txBox="1"/>
          <p:nvPr>
            <p:ph idx="2" type="body"/>
          </p:nvPr>
        </p:nvSpPr>
        <p:spPr>
          <a:xfrm>
            <a:off x="3561200" y="1650500"/>
            <a:ext cx="4311300" cy="483000"/>
          </a:xfrm>
          <a:prstGeom prst="rect">
            <a:avLst/>
          </a:prstGeom>
        </p:spPr>
        <p:txBody>
          <a:bodyPr anchorCtr="0" anchor="t" bIns="0" lIns="0" spcFirstLastPara="1" rIns="0" wrap="square" tIns="4570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621" name="Google Shape;621;p66"/>
          <p:cNvSpPr txBox="1"/>
          <p:nvPr>
            <p:ph idx="3" type="subTitle"/>
          </p:nvPr>
        </p:nvSpPr>
        <p:spPr>
          <a:xfrm>
            <a:off x="3561190" y="1258875"/>
            <a:ext cx="5286000" cy="1929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000"/>
              <a:buFont typeface="Archivo SemiBold"/>
              <a:buNone/>
              <a:defRPr sz="2000">
                <a:latin typeface="Archivo SemiBold"/>
                <a:ea typeface="Archivo SemiBold"/>
                <a:cs typeface="Archivo SemiBold"/>
                <a:sym typeface="Archivo SemiBold"/>
              </a:defRPr>
            </a:lvl1pPr>
            <a:lvl2pPr lvl="1">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9pPr>
          </a:lstStyle>
          <a:p/>
        </p:txBody>
      </p:sp>
      <p:sp>
        <p:nvSpPr>
          <p:cNvPr id="622" name="Google Shape;622;p66"/>
          <p:cNvSpPr txBox="1"/>
          <p:nvPr>
            <p:ph idx="4" type="body"/>
          </p:nvPr>
        </p:nvSpPr>
        <p:spPr>
          <a:xfrm>
            <a:off x="3561200" y="2745575"/>
            <a:ext cx="4311300" cy="540000"/>
          </a:xfrm>
          <a:prstGeom prst="rect">
            <a:avLst/>
          </a:prstGeom>
        </p:spPr>
        <p:txBody>
          <a:bodyPr anchorCtr="0" anchor="t" bIns="0" lIns="0" spcFirstLastPara="1" rIns="0" wrap="square" tIns="4570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623" name="Google Shape;623;p66"/>
          <p:cNvSpPr txBox="1"/>
          <p:nvPr>
            <p:ph idx="5" type="subTitle"/>
          </p:nvPr>
        </p:nvSpPr>
        <p:spPr>
          <a:xfrm>
            <a:off x="3561190" y="2411024"/>
            <a:ext cx="5286000" cy="1929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000"/>
              <a:buFont typeface="Archivo SemiBold"/>
              <a:buNone/>
              <a:defRPr sz="2000">
                <a:latin typeface="Archivo SemiBold"/>
                <a:ea typeface="Archivo SemiBold"/>
                <a:cs typeface="Archivo SemiBold"/>
                <a:sym typeface="Archivo SemiBold"/>
              </a:defRPr>
            </a:lvl1pPr>
            <a:lvl2pPr lvl="1">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9pPr>
          </a:lstStyle>
          <a:p/>
        </p:txBody>
      </p:sp>
      <p:sp>
        <p:nvSpPr>
          <p:cNvPr id="624" name="Google Shape;624;p66"/>
          <p:cNvSpPr txBox="1"/>
          <p:nvPr>
            <p:ph idx="6" type="body"/>
          </p:nvPr>
        </p:nvSpPr>
        <p:spPr>
          <a:xfrm>
            <a:off x="3561200" y="3890675"/>
            <a:ext cx="4311300" cy="540000"/>
          </a:xfrm>
          <a:prstGeom prst="rect">
            <a:avLst/>
          </a:prstGeom>
        </p:spPr>
        <p:txBody>
          <a:bodyPr anchorCtr="0" anchor="t" bIns="0" lIns="0" spcFirstLastPara="1" rIns="0" wrap="square" tIns="4570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625" name="Google Shape;625;p66"/>
          <p:cNvSpPr txBox="1"/>
          <p:nvPr>
            <p:ph idx="7" type="subTitle"/>
          </p:nvPr>
        </p:nvSpPr>
        <p:spPr>
          <a:xfrm>
            <a:off x="3561190" y="3556273"/>
            <a:ext cx="5286000" cy="1929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000"/>
              <a:buFont typeface="Archivo SemiBold"/>
              <a:buNone/>
              <a:defRPr sz="2000">
                <a:latin typeface="Archivo SemiBold"/>
                <a:ea typeface="Archivo SemiBold"/>
                <a:cs typeface="Archivo SemiBold"/>
                <a:sym typeface="Archivo SemiBold"/>
              </a:defRPr>
            </a:lvl1pPr>
            <a:lvl2pPr lvl="1">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9pPr>
          </a:lstStyle>
          <a:p/>
        </p:txBody>
      </p:sp>
      <p:sp>
        <p:nvSpPr>
          <p:cNvPr id="626" name="Google Shape;626;p66"/>
          <p:cNvSpPr txBox="1"/>
          <p:nvPr>
            <p:ph type="title"/>
          </p:nvPr>
        </p:nvSpPr>
        <p:spPr>
          <a:xfrm>
            <a:off x="353550" y="1066100"/>
            <a:ext cx="2674500" cy="612900"/>
          </a:xfrm>
          <a:prstGeom prst="rect">
            <a:avLst/>
          </a:prstGeom>
        </p:spPr>
        <p:txBody>
          <a:bodyPr anchorCtr="0" anchor="t" bIns="137150" lIns="0" spcFirstLastPara="1" rIns="0" wrap="square" tIns="137150">
            <a:normAutofit/>
          </a:bodyPr>
          <a:lstStyle>
            <a:lvl1pPr lvl="0">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spcBef>
                <a:spcPts val="0"/>
              </a:spcBef>
              <a:spcAft>
                <a:spcPts val="0"/>
              </a:spcAft>
              <a:buSzPts val="1400"/>
              <a:buFont typeface="Archivo SemiBold"/>
              <a:buNone/>
              <a:defRPr>
                <a:latin typeface="Archivo SemiBold"/>
                <a:ea typeface="Archivo SemiBold"/>
                <a:cs typeface="Archivo SemiBold"/>
                <a:sym typeface="Archivo SemiBold"/>
              </a:defRPr>
            </a:lvl2pPr>
            <a:lvl3pPr lvl="2">
              <a:spcBef>
                <a:spcPts val="0"/>
              </a:spcBef>
              <a:spcAft>
                <a:spcPts val="0"/>
              </a:spcAft>
              <a:buSzPts val="1400"/>
              <a:buFont typeface="Archivo SemiBold"/>
              <a:buNone/>
              <a:defRPr>
                <a:latin typeface="Archivo SemiBold"/>
                <a:ea typeface="Archivo SemiBold"/>
                <a:cs typeface="Archivo SemiBold"/>
                <a:sym typeface="Archivo SemiBold"/>
              </a:defRPr>
            </a:lvl3pPr>
            <a:lvl4pPr lvl="3">
              <a:spcBef>
                <a:spcPts val="0"/>
              </a:spcBef>
              <a:spcAft>
                <a:spcPts val="0"/>
              </a:spcAft>
              <a:buSzPts val="1400"/>
              <a:buFont typeface="Archivo SemiBold"/>
              <a:buNone/>
              <a:defRPr>
                <a:latin typeface="Archivo SemiBold"/>
                <a:ea typeface="Archivo SemiBold"/>
                <a:cs typeface="Archivo SemiBold"/>
                <a:sym typeface="Archivo SemiBold"/>
              </a:defRPr>
            </a:lvl4pPr>
            <a:lvl5pPr lvl="4">
              <a:spcBef>
                <a:spcPts val="0"/>
              </a:spcBef>
              <a:spcAft>
                <a:spcPts val="0"/>
              </a:spcAft>
              <a:buSzPts val="1400"/>
              <a:buFont typeface="Archivo SemiBold"/>
              <a:buNone/>
              <a:defRPr>
                <a:latin typeface="Archivo SemiBold"/>
                <a:ea typeface="Archivo SemiBold"/>
                <a:cs typeface="Archivo SemiBold"/>
                <a:sym typeface="Archivo SemiBold"/>
              </a:defRPr>
            </a:lvl5pPr>
            <a:lvl6pPr lvl="5">
              <a:spcBef>
                <a:spcPts val="0"/>
              </a:spcBef>
              <a:spcAft>
                <a:spcPts val="0"/>
              </a:spcAft>
              <a:buSzPts val="1400"/>
              <a:buFont typeface="Archivo SemiBold"/>
              <a:buNone/>
              <a:defRPr>
                <a:latin typeface="Archivo SemiBold"/>
                <a:ea typeface="Archivo SemiBold"/>
                <a:cs typeface="Archivo SemiBold"/>
                <a:sym typeface="Archivo SemiBold"/>
              </a:defRPr>
            </a:lvl6pPr>
            <a:lvl7pPr lvl="6">
              <a:spcBef>
                <a:spcPts val="0"/>
              </a:spcBef>
              <a:spcAft>
                <a:spcPts val="0"/>
              </a:spcAft>
              <a:buSzPts val="1400"/>
              <a:buFont typeface="Archivo SemiBold"/>
              <a:buNone/>
              <a:defRPr>
                <a:latin typeface="Archivo SemiBold"/>
                <a:ea typeface="Archivo SemiBold"/>
                <a:cs typeface="Archivo SemiBold"/>
                <a:sym typeface="Archivo SemiBold"/>
              </a:defRPr>
            </a:lvl7pPr>
            <a:lvl8pPr lvl="7">
              <a:spcBef>
                <a:spcPts val="0"/>
              </a:spcBef>
              <a:spcAft>
                <a:spcPts val="0"/>
              </a:spcAft>
              <a:buSzPts val="1400"/>
              <a:buFont typeface="Archivo SemiBold"/>
              <a:buNone/>
              <a:defRPr>
                <a:latin typeface="Archivo SemiBold"/>
                <a:ea typeface="Archivo SemiBold"/>
                <a:cs typeface="Archivo SemiBold"/>
                <a:sym typeface="Archivo SemiBold"/>
              </a:defRPr>
            </a:lvl8pPr>
            <a:lvl9pPr lvl="8">
              <a:spcBef>
                <a:spcPts val="0"/>
              </a:spcBef>
              <a:spcAft>
                <a:spcPts val="0"/>
              </a:spcAft>
              <a:buSzPts val="1400"/>
              <a:buFont typeface="Archivo SemiBold"/>
              <a:buNone/>
              <a:defRPr>
                <a:latin typeface="Archivo SemiBold"/>
                <a:ea typeface="Archivo SemiBold"/>
                <a:cs typeface="Archivo SemiBold"/>
                <a:sym typeface="Archivo SemiBold"/>
              </a:defRPr>
            </a:lvl9pPr>
          </a:lstStyle>
          <a:p/>
        </p:txBody>
      </p:sp>
      <p:sp>
        <p:nvSpPr>
          <p:cNvPr id="627" name="Google Shape;627;p66"/>
          <p:cNvSpPr txBox="1"/>
          <p:nvPr>
            <p:ph idx="8" type="body"/>
          </p:nvPr>
        </p:nvSpPr>
        <p:spPr>
          <a:xfrm>
            <a:off x="353550" y="1592450"/>
            <a:ext cx="2674500" cy="2885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628" name="Google Shape;628;p66"/>
          <p:cNvSpPr txBox="1"/>
          <p:nvPr>
            <p:ph idx="9"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4">
  <p:cSld name="CUSTOM_28">
    <p:spTree>
      <p:nvGrpSpPr>
        <p:cNvPr id="629" name="Shape 629"/>
        <p:cNvGrpSpPr/>
        <p:nvPr/>
      </p:nvGrpSpPr>
      <p:grpSpPr>
        <a:xfrm>
          <a:off x="0" y="0"/>
          <a:ext cx="0" cy="0"/>
          <a:chOff x="0" y="0"/>
          <a:chExt cx="0" cy="0"/>
        </a:xfrm>
      </p:grpSpPr>
      <p:pic>
        <p:nvPicPr>
          <p:cNvPr id="630" name="Google Shape;630;p67"/>
          <p:cNvPicPr preferRelativeResize="0"/>
          <p:nvPr/>
        </p:nvPicPr>
        <p:blipFill>
          <a:blip r:embed="rId2">
            <a:alphaModFix/>
          </a:blip>
          <a:stretch>
            <a:fillRect/>
          </a:stretch>
        </p:blipFill>
        <p:spPr>
          <a:xfrm>
            <a:off x="0" y="0"/>
            <a:ext cx="9144000" cy="5143500"/>
          </a:xfrm>
          <a:prstGeom prst="rect">
            <a:avLst/>
          </a:prstGeom>
          <a:noFill/>
          <a:ln>
            <a:noFill/>
          </a:ln>
        </p:spPr>
      </p:pic>
      <p:sp>
        <p:nvSpPr>
          <p:cNvPr id="631" name="Google Shape;631;p67"/>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
        <p:nvSpPr>
          <p:cNvPr id="632" name="Google Shape;632;p67"/>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633" name="Google Shape;633;p67"/>
          <p:cNvSpPr txBox="1"/>
          <p:nvPr>
            <p:ph idx="2" type="body"/>
          </p:nvPr>
        </p:nvSpPr>
        <p:spPr>
          <a:xfrm>
            <a:off x="4618675" y="1125913"/>
            <a:ext cx="3951600" cy="617400"/>
          </a:xfrm>
          <a:prstGeom prst="rect">
            <a:avLst/>
          </a:prstGeom>
        </p:spPr>
        <p:txBody>
          <a:bodyPr anchorCtr="0" anchor="t" bIns="0" lIns="0" spcFirstLastPara="1" rIns="0" wrap="square" tIns="4570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634" name="Google Shape;634;p67"/>
          <p:cNvSpPr txBox="1"/>
          <p:nvPr>
            <p:ph idx="3" type="subTitle"/>
          </p:nvPr>
        </p:nvSpPr>
        <p:spPr>
          <a:xfrm>
            <a:off x="4618675" y="875411"/>
            <a:ext cx="3515700" cy="223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635" name="Google Shape;635;p67"/>
          <p:cNvSpPr txBox="1"/>
          <p:nvPr>
            <p:ph idx="4" type="body"/>
          </p:nvPr>
        </p:nvSpPr>
        <p:spPr>
          <a:xfrm>
            <a:off x="361975" y="1066100"/>
            <a:ext cx="2701200" cy="2160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636" name="Google Shape;636;p67"/>
          <p:cNvSpPr txBox="1"/>
          <p:nvPr>
            <p:ph idx="5" type="body"/>
          </p:nvPr>
        </p:nvSpPr>
        <p:spPr>
          <a:xfrm>
            <a:off x="4618675" y="2603671"/>
            <a:ext cx="3951600" cy="648900"/>
          </a:xfrm>
          <a:prstGeom prst="rect">
            <a:avLst/>
          </a:prstGeom>
        </p:spPr>
        <p:txBody>
          <a:bodyPr anchorCtr="0" anchor="t" bIns="0" lIns="0" spcFirstLastPara="1" rIns="0" wrap="square" tIns="4570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637" name="Google Shape;637;p67"/>
          <p:cNvSpPr txBox="1"/>
          <p:nvPr>
            <p:ph idx="6" type="subTitle"/>
          </p:nvPr>
        </p:nvSpPr>
        <p:spPr>
          <a:xfrm>
            <a:off x="4618675" y="2340305"/>
            <a:ext cx="3515700" cy="2346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638" name="Google Shape;638;p67"/>
          <p:cNvSpPr txBox="1"/>
          <p:nvPr>
            <p:ph idx="7" type="body"/>
          </p:nvPr>
        </p:nvSpPr>
        <p:spPr>
          <a:xfrm>
            <a:off x="4618675" y="4066379"/>
            <a:ext cx="3951600" cy="643800"/>
          </a:xfrm>
          <a:prstGeom prst="rect">
            <a:avLst/>
          </a:prstGeom>
        </p:spPr>
        <p:txBody>
          <a:bodyPr anchorCtr="0" anchor="t" bIns="0" lIns="0" spcFirstLastPara="1" rIns="0" wrap="square" tIns="4570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639" name="Google Shape;639;p67"/>
          <p:cNvSpPr txBox="1"/>
          <p:nvPr>
            <p:ph idx="8" type="subTitle"/>
          </p:nvPr>
        </p:nvSpPr>
        <p:spPr>
          <a:xfrm>
            <a:off x="4618675" y="3805198"/>
            <a:ext cx="3515700" cy="2325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640" name="Google Shape;640;p67"/>
          <p:cNvSpPr txBox="1"/>
          <p:nvPr>
            <p:ph hasCustomPrompt="1" type="title"/>
          </p:nvPr>
        </p:nvSpPr>
        <p:spPr>
          <a:xfrm>
            <a:off x="3597475" y="680400"/>
            <a:ext cx="927600" cy="9123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5000"/>
              <a:buFont typeface="Archivo Light"/>
              <a:buNone/>
              <a:defRPr sz="5000">
                <a:latin typeface="Archivo Light"/>
                <a:ea typeface="Archivo Light"/>
                <a:cs typeface="Archivo Light"/>
                <a:sym typeface="Archivo Light"/>
              </a:defRPr>
            </a:lvl1pPr>
            <a:lvl2pPr lvl="1">
              <a:spcBef>
                <a:spcPts val="0"/>
              </a:spcBef>
              <a:spcAft>
                <a:spcPts val="0"/>
              </a:spcAft>
              <a:buClr>
                <a:schemeClr val="dk1"/>
              </a:buClr>
              <a:buSzPts val="12000"/>
              <a:buFont typeface="Archivo Light"/>
              <a:buNone/>
              <a:defRPr sz="12000">
                <a:solidFill>
                  <a:schemeClr val="dk1"/>
                </a:solidFill>
                <a:latin typeface="Archivo Light"/>
                <a:ea typeface="Archivo Light"/>
                <a:cs typeface="Archivo Light"/>
                <a:sym typeface="Archivo Light"/>
              </a:defRPr>
            </a:lvl2pPr>
            <a:lvl3pPr lvl="2">
              <a:spcBef>
                <a:spcPts val="0"/>
              </a:spcBef>
              <a:spcAft>
                <a:spcPts val="0"/>
              </a:spcAft>
              <a:buClr>
                <a:schemeClr val="dk1"/>
              </a:buClr>
              <a:buSzPts val="12000"/>
              <a:buFont typeface="Archivo Light"/>
              <a:buNone/>
              <a:defRPr sz="12000">
                <a:solidFill>
                  <a:schemeClr val="dk1"/>
                </a:solidFill>
                <a:latin typeface="Archivo Light"/>
                <a:ea typeface="Archivo Light"/>
                <a:cs typeface="Archivo Light"/>
                <a:sym typeface="Archivo Light"/>
              </a:defRPr>
            </a:lvl3pPr>
            <a:lvl4pPr lvl="3">
              <a:spcBef>
                <a:spcPts val="0"/>
              </a:spcBef>
              <a:spcAft>
                <a:spcPts val="0"/>
              </a:spcAft>
              <a:buClr>
                <a:schemeClr val="dk1"/>
              </a:buClr>
              <a:buSzPts val="12000"/>
              <a:buFont typeface="Archivo Light"/>
              <a:buNone/>
              <a:defRPr sz="12000">
                <a:solidFill>
                  <a:schemeClr val="dk1"/>
                </a:solidFill>
                <a:latin typeface="Archivo Light"/>
                <a:ea typeface="Archivo Light"/>
                <a:cs typeface="Archivo Light"/>
                <a:sym typeface="Archivo Light"/>
              </a:defRPr>
            </a:lvl4pPr>
            <a:lvl5pPr lvl="4">
              <a:spcBef>
                <a:spcPts val="0"/>
              </a:spcBef>
              <a:spcAft>
                <a:spcPts val="0"/>
              </a:spcAft>
              <a:buClr>
                <a:schemeClr val="dk1"/>
              </a:buClr>
              <a:buSzPts val="12000"/>
              <a:buFont typeface="Archivo Light"/>
              <a:buNone/>
              <a:defRPr sz="12000">
                <a:solidFill>
                  <a:schemeClr val="dk1"/>
                </a:solidFill>
                <a:latin typeface="Archivo Light"/>
                <a:ea typeface="Archivo Light"/>
                <a:cs typeface="Archivo Light"/>
                <a:sym typeface="Archivo Light"/>
              </a:defRPr>
            </a:lvl5pPr>
            <a:lvl6pPr lvl="5">
              <a:spcBef>
                <a:spcPts val="0"/>
              </a:spcBef>
              <a:spcAft>
                <a:spcPts val="0"/>
              </a:spcAft>
              <a:buClr>
                <a:schemeClr val="dk1"/>
              </a:buClr>
              <a:buSzPts val="12000"/>
              <a:buFont typeface="Archivo Light"/>
              <a:buNone/>
              <a:defRPr sz="12000">
                <a:solidFill>
                  <a:schemeClr val="dk1"/>
                </a:solidFill>
                <a:latin typeface="Archivo Light"/>
                <a:ea typeface="Archivo Light"/>
                <a:cs typeface="Archivo Light"/>
                <a:sym typeface="Archivo Light"/>
              </a:defRPr>
            </a:lvl6pPr>
            <a:lvl7pPr lvl="6">
              <a:spcBef>
                <a:spcPts val="0"/>
              </a:spcBef>
              <a:spcAft>
                <a:spcPts val="0"/>
              </a:spcAft>
              <a:buClr>
                <a:schemeClr val="dk1"/>
              </a:buClr>
              <a:buSzPts val="12000"/>
              <a:buFont typeface="Archivo Light"/>
              <a:buNone/>
              <a:defRPr sz="12000">
                <a:solidFill>
                  <a:schemeClr val="dk1"/>
                </a:solidFill>
                <a:latin typeface="Archivo Light"/>
                <a:ea typeface="Archivo Light"/>
                <a:cs typeface="Archivo Light"/>
                <a:sym typeface="Archivo Light"/>
              </a:defRPr>
            </a:lvl7pPr>
            <a:lvl8pPr lvl="7">
              <a:spcBef>
                <a:spcPts val="0"/>
              </a:spcBef>
              <a:spcAft>
                <a:spcPts val="0"/>
              </a:spcAft>
              <a:buClr>
                <a:schemeClr val="dk1"/>
              </a:buClr>
              <a:buSzPts val="12000"/>
              <a:buFont typeface="Archivo Light"/>
              <a:buNone/>
              <a:defRPr sz="12000">
                <a:solidFill>
                  <a:schemeClr val="dk1"/>
                </a:solidFill>
                <a:latin typeface="Archivo Light"/>
                <a:ea typeface="Archivo Light"/>
                <a:cs typeface="Archivo Light"/>
                <a:sym typeface="Archivo Light"/>
              </a:defRPr>
            </a:lvl8pPr>
            <a:lvl9pPr lvl="8">
              <a:spcBef>
                <a:spcPts val="0"/>
              </a:spcBef>
              <a:spcAft>
                <a:spcPts val="0"/>
              </a:spcAft>
              <a:buClr>
                <a:schemeClr val="dk1"/>
              </a:buClr>
              <a:buSzPts val="12000"/>
              <a:buFont typeface="Archivo Light"/>
              <a:buNone/>
              <a:defRPr sz="12000">
                <a:solidFill>
                  <a:schemeClr val="dk1"/>
                </a:solidFill>
                <a:latin typeface="Archivo Light"/>
                <a:ea typeface="Archivo Light"/>
                <a:cs typeface="Archivo Light"/>
                <a:sym typeface="Archivo Light"/>
              </a:defRPr>
            </a:lvl9pPr>
          </a:lstStyle>
          <a:p>
            <a:r>
              <a:t>xx%</a:t>
            </a:r>
          </a:p>
        </p:txBody>
      </p:sp>
      <p:sp>
        <p:nvSpPr>
          <p:cNvPr id="641" name="Google Shape;641;p67"/>
          <p:cNvSpPr txBox="1"/>
          <p:nvPr>
            <p:ph hasCustomPrompt="1" idx="9" type="title"/>
          </p:nvPr>
        </p:nvSpPr>
        <p:spPr>
          <a:xfrm>
            <a:off x="3597475" y="2127395"/>
            <a:ext cx="927600" cy="9123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5000"/>
              <a:buFont typeface="Archivo Light"/>
              <a:buChar char="●"/>
              <a:defRPr sz="5000">
                <a:latin typeface="Archivo Light"/>
                <a:ea typeface="Archivo Light"/>
                <a:cs typeface="Archivo Light"/>
                <a:sym typeface="Archivo Light"/>
              </a:defRPr>
            </a:lvl1pPr>
            <a:lvl2pPr lvl="1">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2pPr>
            <a:lvl3pPr lvl="2">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3pPr>
            <a:lvl4pPr lvl="3">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4pPr>
            <a:lvl5pPr lvl="4">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5pPr>
            <a:lvl6pPr lvl="5">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6pPr>
            <a:lvl7pPr lvl="6">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7pPr>
            <a:lvl8pPr lvl="7">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8pPr>
            <a:lvl9pPr lvl="8">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9pPr>
          </a:lstStyle>
          <a:p>
            <a:r>
              <a:t>xx%</a:t>
            </a:r>
          </a:p>
        </p:txBody>
      </p:sp>
      <p:sp>
        <p:nvSpPr>
          <p:cNvPr id="642" name="Google Shape;642;p67"/>
          <p:cNvSpPr txBox="1"/>
          <p:nvPr>
            <p:ph hasCustomPrompt="1" idx="13" type="title"/>
          </p:nvPr>
        </p:nvSpPr>
        <p:spPr>
          <a:xfrm>
            <a:off x="3597475" y="3591200"/>
            <a:ext cx="927600" cy="9123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5000"/>
              <a:buFont typeface="Archivo Light"/>
              <a:buChar char="●"/>
              <a:defRPr sz="5000">
                <a:latin typeface="Archivo Light"/>
                <a:ea typeface="Archivo Light"/>
                <a:cs typeface="Archivo Light"/>
                <a:sym typeface="Archivo Light"/>
              </a:defRPr>
            </a:lvl1pPr>
            <a:lvl2pPr lvl="1">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2pPr>
            <a:lvl3pPr lvl="2">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3pPr>
            <a:lvl4pPr lvl="3">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4pPr>
            <a:lvl5pPr lvl="4">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5pPr>
            <a:lvl6pPr lvl="5">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6pPr>
            <a:lvl7pPr lvl="6">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7pPr>
            <a:lvl8pPr lvl="7">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8pPr>
            <a:lvl9pPr lvl="8">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9pPr>
          </a:lstStyle>
          <a:p>
            <a:r>
              <a:t>xx%</a:t>
            </a:r>
          </a:p>
        </p:txBody>
      </p:sp>
      <p:sp>
        <p:nvSpPr>
          <p:cNvPr id="643" name="Google Shape;643;p67"/>
          <p:cNvSpPr txBox="1"/>
          <p:nvPr>
            <p:ph idx="14" type="subTitle"/>
          </p:nvPr>
        </p:nvSpPr>
        <p:spPr>
          <a:xfrm>
            <a:off x="361975" y="539900"/>
            <a:ext cx="28503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1_1_1_4">
    <p:bg>
      <p:bgPr>
        <a:solidFill>
          <a:schemeClr val="lt1"/>
        </a:solidFill>
      </p:bgPr>
    </p:bg>
    <p:spTree>
      <p:nvGrpSpPr>
        <p:cNvPr id="644" name="Shape 644"/>
        <p:cNvGrpSpPr/>
        <p:nvPr/>
      </p:nvGrpSpPr>
      <p:grpSpPr>
        <a:xfrm>
          <a:off x="0" y="0"/>
          <a:ext cx="0" cy="0"/>
          <a:chOff x="0" y="0"/>
          <a:chExt cx="0" cy="0"/>
        </a:xfrm>
      </p:grpSpPr>
      <p:pic>
        <p:nvPicPr>
          <p:cNvPr id="645" name="Google Shape;645;p68"/>
          <p:cNvPicPr preferRelativeResize="0"/>
          <p:nvPr/>
        </p:nvPicPr>
        <p:blipFill>
          <a:blip r:embed="rId2">
            <a:alphaModFix/>
          </a:blip>
          <a:stretch>
            <a:fillRect/>
          </a:stretch>
        </p:blipFill>
        <p:spPr>
          <a:xfrm>
            <a:off x="0" y="0"/>
            <a:ext cx="9144000" cy="5143500"/>
          </a:xfrm>
          <a:prstGeom prst="rect">
            <a:avLst/>
          </a:prstGeom>
          <a:noFill/>
          <a:ln>
            <a:noFill/>
          </a:ln>
        </p:spPr>
      </p:pic>
      <p:sp>
        <p:nvSpPr>
          <p:cNvPr id="646" name="Google Shape;646;p68"/>
          <p:cNvSpPr/>
          <p:nvPr>
            <p:ph idx="2" type="pic"/>
          </p:nvPr>
        </p:nvSpPr>
        <p:spPr>
          <a:xfrm>
            <a:off x="6773700" y="1600350"/>
            <a:ext cx="2001300" cy="605100"/>
          </a:xfrm>
          <a:prstGeom prst="roundRect">
            <a:avLst>
              <a:gd fmla="val 27045" name="adj"/>
            </a:avLst>
          </a:prstGeom>
          <a:noFill/>
          <a:ln>
            <a:noFill/>
          </a:ln>
        </p:spPr>
      </p:sp>
      <p:sp>
        <p:nvSpPr>
          <p:cNvPr id="647" name="Google Shape;647;p68"/>
          <p:cNvSpPr/>
          <p:nvPr>
            <p:ph idx="3" type="pic"/>
          </p:nvPr>
        </p:nvSpPr>
        <p:spPr>
          <a:xfrm>
            <a:off x="4636725" y="1600350"/>
            <a:ext cx="2001300" cy="605100"/>
          </a:xfrm>
          <a:prstGeom prst="roundRect">
            <a:avLst>
              <a:gd fmla="val 25760" name="adj"/>
            </a:avLst>
          </a:prstGeom>
          <a:noFill/>
          <a:ln>
            <a:noFill/>
          </a:ln>
        </p:spPr>
      </p:sp>
      <p:sp>
        <p:nvSpPr>
          <p:cNvPr id="648" name="Google Shape;648;p68"/>
          <p:cNvSpPr/>
          <p:nvPr>
            <p:ph idx="4" type="pic"/>
          </p:nvPr>
        </p:nvSpPr>
        <p:spPr>
          <a:xfrm>
            <a:off x="2499750" y="1600350"/>
            <a:ext cx="2005200" cy="605100"/>
          </a:xfrm>
          <a:prstGeom prst="roundRect">
            <a:avLst>
              <a:gd fmla="val 25545" name="adj"/>
            </a:avLst>
          </a:prstGeom>
          <a:noFill/>
          <a:ln>
            <a:noFill/>
          </a:ln>
        </p:spPr>
      </p:sp>
      <p:sp>
        <p:nvSpPr>
          <p:cNvPr id="649" name="Google Shape;649;p68"/>
          <p:cNvSpPr/>
          <p:nvPr>
            <p:ph idx="5" type="pic"/>
          </p:nvPr>
        </p:nvSpPr>
        <p:spPr>
          <a:xfrm>
            <a:off x="361950" y="1600350"/>
            <a:ext cx="2001300" cy="605100"/>
          </a:xfrm>
          <a:prstGeom prst="roundRect">
            <a:avLst>
              <a:gd fmla="val 26529" name="adj"/>
            </a:avLst>
          </a:prstGeom>
          <a:noFill/>
          <a:ln>
            <a:noFill/>
          </a:ln>
        </p:spPr>
      </p:sp>
      <p:sp>
        <p:nvSpPr>
          <p:cNvPr id="650" name="Google Shape;650;p68"/>
          <p:cNvSpPr txBox="1"/>
          <p:nvPr>
            <p:ph type="title"/>
          </p:nvPr>
        </p:nvSpPr>
        <p:spPr>
          <a:xfrm>
            <a:off x="361975" y="1066100"/>
            <a:ext cx="6243300" cy="455100"/>
          </a:xfrm>
          <a:prstGeom prst="rect">
            <a:avLst/>
          </a:prstGeom>
        </p:spPr>
        <p:txBody>
          <a:bodyPr anchorCtr="0" anchor="t" bIns="137150" lIns="0" spcFirstLastPara="1" rIns="0" wrap="square" tIns="137150">
            <a:norm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SzPts val="1400"/>
              <a:buFont typeface="Archivo SemiBold"/>
              <a:buNone/>
              <a:defRPr>
                <a:latin typeface="Archivo SemiBold"/>
                <a:ea typeface="Archivo SemiBold"/>
                <a:cs typeface="Archivo SemiBold"/>
                <a:sym typeface="Archivo SemiBold"/>
              </a:defRPr>
            </a:lvl2pPr>
            <a:lvl3pPr lvl="2">
              <a:spcBef>
                <a:spcPts val="0"/>
              </a:spcBef>
              <a:spcAft>
                <a:spcPts val="0"/>
              </a:spcAft>
              <a:buSzPts val="1400"/>
              <a:buFont typeface="Archivo SemiBold"/>
              <a:buNone/>
              <a:defRPr>
                <a:latin typeface="Archivo SemiBold"/>
                <a:ea typeface="Archivo SemiBold"/>
                <a:cs typeface="Archivo SemiBold"/>
                <a:sym typeface="Archivo SemiBold"/>
              </a:defRPr>
            </a:lvl3pPr>
            <a:lvl4pPr lvl="3">
              <a:spcBef>
                <a:spcPts val="0"/>
              </a:spcBef>
              <a:spcAft>
                <a:spcPts val="0"/>
              </a:spcAft>
              <a:buSzPts val="1400"/>
              <a:buFont typeface="Archivo SemiBold"/>
              <a:buNone/>
              <a:defRPr>
                <a:latin typeface="Archivo SemiBold"/>
                <a:ea typeface="Archivo SemiBold"/>
                <a:cs typeface="Archivo SemiBold"/>
                <a:sym typeface="Archivo SemiBold"/>
              </a:defRPr>
            </a:lvl4pPr>
            <a:lvl5pPr lvl="4">
              <a:spcBef>
                <a:spcPts val="0"/>
              </a:spcBef>
              <a:spcAft>
                <a:spcPts val="0"/>
              </a:spcAft>
              <a:buSzPts val="1400"/>
              <a:buFont typeface="Archivo SemiBold"/>
              <a:buNone/>
              <a:defRPr>
                <a:latin typeface="Archivo SemiBold"/>
                <a:ea typeface="Archivo SemiBold"/>
                <a:cs typeface="Archivo SemiBold"/>
                <a:sym typeface="Archivo SemiBold"/>
              </a:defRPr>
            </a:lvl5pPr>
            <a:lvl6pPr lvl="5">
              <a:spcBef>
                <a:spcPts val="0"/>
              </a:spcBef>
              <a:spcAft>
                <a:spcPts val="0"/>
              </a:spcAft>
              <a:buSzPts val="1400"/>
              <a:buFont typeface="Archivo SemiBold"/>
              <a:buNone/>
              <a:defRPr>
                <a:latin typeface="Archivo SemiBold"/>
                <a:ea typeface="Archivo SemiBold"/>
                <a:cs typeface="Archivo SemiBold"/>
                <a:sym typeface="Archivo SemiBold"/>
              </a:defRPr>
            </a:lvl6pPr>
            <a:lvl7pPr lvl="6">
              <a:spcBef>
                <a:spcPts val="0"/>
              </a:spcBef>
              <a:spcAft>
                <a:spcPts val="0"/>
              </a:spcAft>
              <a:buSzPts val="1400"/>
              <a:buFont typeface="Archivo SemiBold"/>
              <a:buNone/>
              <a:defRPr>
                <a:latin typeface="Archivo SemiBold"/>
                <a:ea typeface="Archivo SemiBold"/>
                <a:cs typeface="Archivo SemiBold"/>
                <a:sym typeface="Archivo SemiBold"/>
              </a:defRPr>
            </a:lvl7pPr>
            <a:lvl8pPr lvl="7">
              <a:spcBef>
                <a:spcPts val="0"/>
              </a:spcBef>
              <a:spcAft>
                <a:spcPts val="0"/>
              </a:spcAft>
              <a:buSzPts val="1400"/>
              <a:buFont typeface="Archivo SemiBold"/>
              <a:buNone/>
              <a:defRPr>
                <a:latin typeface="Archivo SemiBold"/>
                <a:ea typeface="Archivo SemiBold"/>
                <a:cs typeface="Archivo SemiBold"/>
                <a:sym typeface="Archivo SemiBold"/>
              </a:defRPr>
            </a:lvl8pPr>
            <a:lvl9pPr lvl="8">
              <a:spcBef>
                <a:spcPts val="0"/>
              </a:spcBef>
              <a:spcAft>
                <a:spcPts val="0"/>
              </a:spcAft>
              <a:buSzPts val="1400"/>
              <a:buFont typeface="Archivo SemiBold"/>
              <a:buNone/>
              <a:defRPr>
                <a:latin typeface="Archivo SemiBold"/>
                <a:ea typeface="Archivo SemiBold"/>
                <a:cs typeface="Archivo SemiBold"/>
                <a:sym typeface="Archivo SemiBold"/>
              </a:defRPr>
            </a:lvl9pPr>
          </a:lstStyle>
          <a:p/>
        </p:txBody>
      </p:sp>
      <p:sp>
        <p:nvSpPr>
          <p:cNvPr id="651" name="Google Shape;651;p68"/>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
        <p:nvSpPr>
          <p:cNvPr id="652" name="Google Shape;652;p68"/>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653" name="Google Shape;653;p68"/>
          <p:cNvSpPr txBox="1"/>
          <p:nvPr>
            <p:ph idx="6" type="subTitle"/>
          </p:nvPr>
        </p:nvSpPr>
        <p:spPr>
          <a:xfrm>
            <a:off x="528567" y="2459450"/>
            <a:ext cx="1654500" cy="20919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654" name="Google Shape;654;p68"/>
          <p:cNvSpPr txBox="1"/>
          <p:nvPr>
            <p:ph idx="7" type="subTitle"/>
          </p:nvPr>
        </p:nvSpPr>
        <p:spPr>
          <a:xfrm>
            <a:off x="2664436" y="2459450"/>
            <a:ext cx="1654500" cy="20919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655" name="Google Shape;655;p68"/>
          <p:cNvSpPr txBox="1"/>
          <p:nvPr>
            <p:ph idx="8" type="subTitle"/>
          </p:nvPr>
        </p:nvSpPr>
        <p:spPr>
          <a:xfrm>
            <a:off x="4803102" y="2459450"/>
            <a:ext cx="1654500" cy="20919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656" name="Google Shape;656;p68"/>
          <p:cNvSpPr txBox="1"/>
          <p:nvPr>
            <p:ph idx="9" type="subTitle"/>
          </p:nvPr>
        </p:nvSpPr>
        <p:spPr>
          <a:xfrm>
            <a:off x="6938513" y="2459450"/>
            <a:ext cx="1654500" cy="20919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657" name="Google Shape;657;p68"/>
          <p:cNvSpPr txBox="1"/>
          <p:nvPr>
            <p:ph idx="13"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big ideas">
  <p:cSld name="CUSTOM_13">
    <p:spTree>
      <p:nvGrpSpPr>
        <p:cNvPr id="658" name="Shape 658"/>
        <p:cNvGrpSpPr/>
        <p:nvPr/>
      </p:nvGrpSpPr>
      <p:grpSpPr>
        <a:xfrm>
          <a:off x="0" y="0"/>
          <a:ext cx="0" cy="0"/>
          <a:chOff x="0" y="0"/>
          <a:chExt cx="0" cy="0"/>
        </a:xfrm>
      </p:grpSpPr>
      <p:pic>
        <p:nvPicPr>
          <p:cNvPr id="659" name="Google Shape;659;p69"/>
          <p:cNvPicPr preferRelativeResize="0"/>
          <p:nvPr/>
        </p:nvPicPr>
        <p:blipFill>
          <a:blip r:embed="rId2">
            <a:alphaModFix/>
          </a:blip>
          <a:stretch>
            <a:fillRect/>
          </a:stretch>
        </p:blipFill>
        <p:spPr>
          <a:xfrm>
            <a:off x="0" y="0"/>
            <a:ext cx="9144000" cy="5143500"/>
          </a:xfrm>
          <a:prstGeom prst="rect">
            <a:avLst/>
          </a:prstGeom>
          <a:noFill/>
          <a:ln>
            <a:noFill/>
          </a:ln>
        </p:spPr>
      </p:pic>
      <p:sp>
        <p:nvSpPr>
          <p:cNvPr id="660" name="Google Shape;660;p69"/>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
        <p:nvSpPr>
          <p:cNvPr id="661" name="Google Shape;661;p69"/>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662" name="Google Shape;662;p69"/>
          <p:cNvSpPr txBox="1"/>
          <p:nvPr>
            <p:ph idx="2" type="subTitle"/>
          </p:nvPr>
        </p:nvSpPr>
        <p:spPr>
          <a:xfrm>
            <a:off x="494689" y="1960052"/>
            <a:ext cx="1319700" cy="314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663" name="Google Shape;663;p69"/>
          <p:cNvSpPr txBox="1"/>
          <p:nvPr>
            <p:ph idx="3" type="body"/>
          </p:nvPr>
        </p:nvSpPr>
        <p:spPr>
          <a:xfrm>
            <a:off x="494689" y="2274201"/>
            <a:ext cx="1319700" cy="2345100"/>
          </a:xfrm>
          <a:prstGeom prst="rect">
            <a:avLst/>
          </a:prstGeom>
        </p:spPr>
        <p:txBody>
          <a:bodyPr anchorCtr="0" anchor="t" bIns="137150" lIns="0" spcFirstLastPara="1" rIns="0" wrap="square" tIns="13715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664" name="Google Shape;664;p69"/>
          <p:cNvSpPr txBox="1"/>
          <p:nvPr>
            <p:ph idx="4" type="subTitle"/>
          </p:nvPr>
        </p:nvSpPr>
        <p:spPr>
          <a:xfrm>
            <a:off x="2203520" y="1960052"/>
            <a:ext cx="1319700" cy="314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665" name="Google Shape;665;p69"/>
          <p:cNvSpPr txBox="1"/>
          <p:nvPr>
            <p:ph idx="5" type="body"/>
          </p:nvPr>
        </p:nvSpPr>
        <p:spPr>
          <a:xfrm>
            <a:off x="2203520" y="2274201"/>
            <a:ext cx="1319700" cy="2345100"/>
          </a:xfrm>
          <a:prstGeom prst="rect">
            <a:avLst/>
          </a:prstGeom>
        </p:spPr>
        <p:txBody>
          <a:bodyPr anchorCtr="0" anchor="t" bIns="137150" lIns="0" spcFirstLastPara="1" rIns="0" wrap="square" tIns="13715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666" name="Google Shape;666;p69"/>
          <p:cNvSpPr txBox="1"/>
          <p:nvPr>
            <p:ph idx="6" type="subTitle"/>
          </p:nvPr>
        </p:nvSpPr>
        <p:spPr>
          <a:xfrm>
            <a:off x="3912390" y="1960052"/>
            <a:ext cx="1319700" cy="314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667" name="Google Shape;667;p69"/>
          <p:cNvSpPr txBox="1"/>
          <p:nvPr>
            <p:ph idx="7" type="body"/>
          </p:nvPr>
        </p:nvSpPr>
        <p:spPr>
          <a:xfrm>
            <a:off x="3912390" y="2274201"/>
            <a:ext cx="1319700" cy="2345100"/>
          </a:xfrm>
          <a:prstGeom prst="rect">
            <a:avLst/>
          </a:prstGeom>
        </p:spPr>
        <p:txBody>
          <a:bodyPr anchorCtr="0" anchor="t" bIns="137150" lIns="0" spcFirstLastPara="1" rIns="0" wrap="square" tIns="13715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668" name="Google Shape;668;p69"/>
          <p:cNvSpPr txBox="1"/>
          <p:nvPr>
            <p:ph idx="8" type="subTitle"/>
          </p:nvPr>
        </p:nvSpPr>
        <p:spPr>
          <a:xfrm>
            <a:off x="5621020" y="1960052"/>
            <a:ext cx="1319700" cy="314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669" name="Google Shape;669;p69"/>
          <p:cNvSpPr txBox="1"/>
          <p:nvPr>
            <p:ph idx="9" type="body"/>
          </p:nvPr>
        </p:nvSpPr>
        <p:spPr>
          <a:xfrm>
            <a:off x="5621020" y="2274201"/>
            <a:ext cx="1319700" cy="2345100"/>
          </a:xfrm>
          <a:prstGeom prst="rect">
            <a:avLst/>
          </a:prstGeom>
        </p:spPr>
        <p:txBody>
          <a:bodyPr anchorCtr="0" anchor="t" bIns="137150" lIns="0" spcFirstLastPara="1" rIns="0" wrap="square" tIns="13715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670" name="Google Shape;670;p69"/>
          <p:cNvSpPr txBox="1"/>
          <p:nvPr>
            <p:ph idx="13" type="subTitle"/>
          </p:nvPr>
        </p:nvSpPr>
        <p:spPr>
          <a:xfrm>
            <a:off x="7329172" y="1960052"/>
            <a:ext cx="1319700" cy="314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671" name="Google Shape;671;p69"/>
          <p:cNvSpPr txBox="1"/>
          <p:nvPr>
            <p:ph idx="14" type="body"/>
          </p:nvPr>
        </p:nvSpPr>
        <p:spPr>
          <a:xfrm>
            <a:off x="7329172" y="2274201"/>
            <a:ext cx="1319700" cy="2345100"/>
          </a:xfrm>
          <a:prstGeom prst="rect">
            <a:avLst/>
          </a:prstGeom>
        </p:spPr>
        <p:txBody>
          <a:bodyPr anchorCtr="0" anchor="t" bIns="137150" lIns="0" spcFirstLastPara="1" rIns="0" wrap="square" tIns="13715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672" name="Google Shape;672;p69"/>
          <p:cNvSpPr txBox="1"/>
          <p:nvPr>
            <p:ph type="title"/>
          </p:nvPr>
        </p:nvSpPr>
        <p:spPr>
          <a:xfrm>
            <a:off x="357700" y="1066100"/>
            <a:ext cx="6243300" cy="455100"/>
          </a:xfrm>
          <a:prstGeom prst="rect">
            <a:avLst/>
          </a:prstGeom>
        </p:spPr>
        <p:txBody>
          <a:bodyPr anchorCtr="0" anchor="t" bIns="137150" lIns="0" spcFirstLastPara="1" rIns="0" wrap="square" tIns="137150">
            <a:norm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SzPts val="1400"/>
              <a:buFont typeface="Archivo SemiBold"/>
              <a:buNone/>
              <a:defRPr>
                <a:latin typeface="Archivo SemiBold"/>
                <a:ea typeface="Archivo SemiBold"/>
                <a:cs typeface="Archivo SemiBold"/>
                <a:sym typeface="Archivo SemiBold"/>
              </a:defRPr>
            </a:lvl2pPr>
            <a:lvl3pPr lvl="2">
              <a:spcBef>
                <a:spcPts val="0"/>
              </a:spcBef>
              <a:spcAft>
                <a:spcPts val="0"/>
              </a:spcAft>
              <a:buSzPts val="1400"/>
              <a:buFont typeface="Archivo SemiBold"/>
              <a:buNone/>
              <a:defRPr>
                <a:latin typeface="Archivo SemiBold"/>
                <a:ea typeface="Archivo SemiBold"/>
                <a:cs typeface="Archivo SemiBold"/>
                <a:sym typeface="Archivo SemiBold"/>
              </a:defRPr>
            </a:lvl3pPr>
            <a:lvl4pPr lvl="3">
              <a:spcBef>
                <a:spcPts val="0"/>
              </a:spcBef>
              <a:spcAft>
                <a:spcPts val="0"/>
              </a:spcAft>
              <a:buSzPts val="1400"/>
              <a:buFont typeface="Archivo SemiBold"/>
              <a:buNone/>
              <a:defRPr>
                <a:latin typeface="Archivo SemiBold"/>
                <a:ea typeface="Archivo SemiBold"/>
                <a:cs typeface="Archivo SemiBold"/>
                <a:sym typeface="Archivo SemiBold"/>
              </a:defRPr>
            </a:lvl4pPr>
            <a:lvl5pPr lvl="4">
              <a:spcBef>
                <a:spcPts val="0"/>
              </a:spcBef>
              <a:spcAft>
                <a:spcPts val="0"/>
              </a:spcAft>
              <a:buSzPts val="1400"/>
              <a:buFont typeface="Archivo SemiBold"/>
              <a:buNone/>
              <a:defRPr>
                <a:latin typeface="Archivo SemiBold"/>
                <a:ea typeface="Archivo SemiBold"/>
                <a:cs typeface="Archivo SemiBold"/>
                <a:sym typeface="Archivo SemiBold"/>
              </a:defRPr>
            </a:lvl5pPr>
            <a:lvl6pPr lvl="5">
              <a:spcBef>
                <a:spcPts val="0"/>
              </a:spcBef>
              <a:spcAft>
                <a:spcPts val="0"/>
              </a:spcAft>
              <a:buSzPts val="1400"/>
              <a:buFont typeface="Archivo SemiBold"/>
              <a:buNone/>
              <a:defRPr>
                <a:latin typeface="Archivo SemiBold"/>
                <a:ea typeface="Archivo SemiBold"/>
                <a:cs typeface="Archivo SemiBold"/>
                <a:sym typeface="Archivo SemiBold"/>
              </a:defRPr>
            </a:lvl6pPr>
            <a:lvl7pPr lvl="6">
              <a:spcBef>
                <a:spcPts val="0"/>
              </a:spcBef>
              <a:spcAft>
                <a:spcPts val="0"/>
              </a:spcAft>
              <a:buSzPts val="1400"/>
              <a:buFont typeface="Archivo SemiBold"/>
              <a:buNone/>
              <a:defRPr>
                <a:latin typeface="Archivo SemiBold"/>
                <a:ea typeface="Archivo SemiBold"/>
                <a:cs typeface="Archivo SemiBold"/>
                <a:sym typeface="Archivo SemiBold"/>
              </a:defRPr>
            </a:lvl7pPr>
            <a:lvl8pPr lvl="7">
              <a:spcBef>
                <a:spcPts val="0"/>
              </a:spcBef>
              <a:spcAft>
                <a:spcPts val="0"/>
              </a:spcAft>
              <a:buSzPts val="1400"/>
              <a:buFont typeface="Archivo SemiBold"/>
              <a:buNone/>
              <a:defRPr>
                <a:latin typeface="Archivo SemiBold"/>
                <a:ea typeface="Archivo SemiBold"/>
                <a:cs typeface="Archivo SemiBold"/>
                <a:sym typeface="Archivo SemiBold"/>
              </a:defRPr>
            </a:lvl8pPr>
            <a:lvl9pPr lvl="8">
              <a:spcBef>
                <a:spcPts val="0"/>
              </a:spcBef>
              <a:spcAft>
                <a:spcPts val="0"/>
              </a:spcAft>
              <a:buSzPts val="1400"/>
              <a:buFont typeface="Archivo SemiBold"/>
              <a:buNone/>
              <a:defRPr>
                <a:latin typeface="Archivo SemiBold"/>
                <a:ea typeface="Archivo SemiBold"/>
                <a:cs typeface="Archivo SemiBold"/>
                <a:sym typeface="Archivo SemiBold"/>
              </a:defRPr>
            </a:lvl9pPr>
          </a:lstStyle>
          <a:p/>
        </p:txBody>
      </p:sp>
      <p:sp>
        <p:nvSpPr>
          <p:cNvPr id="673" name="Google Shape;673;p69"/>
          <p:cNvSpPr txBox="1"/>
          <p:nvPr>
            <p:ph idx="15"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7_1_1_1_1_1_1_1_1_1_1_1_1_1_1_1_1_1_1_1_1">
    <p:bg>
      <p:bgPr>
        <a:solidFill>
          <a:schemeClr val="dk1"/>
        </a:solidFill>
      </p:bgPr>
    </p:bg>
    <p:spTree>
      <p:nvGrpSpPr>
        <p:cNvPr id="674" name="Shape 674"/>
        <p:cNvGrpSpPr/>
        <p:nvPr/>
      </p:nvGrpSpPr>
      <p:grpSpPr>
        <a:xfrm>
          <a:off x="0" y="0"/>
          <a:ext cx="0" cy="0"/>
          <a:chOff x="0" y="0"/>
          <a:chExt cx="0" cy="0"/>
        </a:xfrm>
      </p:grpSpPr>
      <p:pic>
        <p:nvPicPr>
          <p:cNvPr id="675" name="Google Shape;675;p70"/>
          <p:cNvPicPr preferRelativeResize="0"/>
          <p:nvPr/>
        </p:nvPicPr>
        <p:blipFill>
          <a:blip r:embed="rId2">
            <a:alphaModFix/>
          </a:blip>
          <a:stretch>
            <a:fillRect/>
          </a:stretch>
        </p:blipFill>
        <p:spPr>
          <a:xfrm>
            <a:off x="0" y="-1"/>
            <a:ext cx="9144000" cy="5143500"/>
          </a:xfrm>
          <a:prstGeom prst="rect">
            <a:avLst/>
          </a:prstGeom>
          <a:noFill/>
          <a:ln>
            <a:noFill/>
          </a:ln>
        </p:spPr>
      </p:pic>
      <p:sp>
        <p:nvSpPr>
          <p:cNvPr id="676" name="Google Shape;676;p70"/>
          <p:cNvSpPr txBox="1"/>
          <p:nvPr>
            <p:ph type="title"/>
          </p:nvPr>
        </p:nvSpPr>
        <p:spPr>
          <a:xfrm>
            <a:off x="361975" y="555540"/>
            <a:ext cx="8414700" cy="2778300"/>
          </a:xfrm>
          <a:prstGeom prst="rect">
            <a:avLst/>
          </a:prstGeom>
        </p:spPr>
        <p:txBody>
          <a:bodyPr anchorCtr="0" anchor="t" bIns="0" lIns="0" spcFirstLastPara="1" rIns="0" wrap="square" tIns="0">
            <a:normAutofit/>
          </a:bodyPr>
          <a:lstStyle>
            <a:lvl1pPr lvl="0">
              <a:spcBef>
                <a:spcPts val="0"/>
              </a:spcBef>
              <a:spcAft>
                <a:spcPts val="0"/>
              </a:spcAft>
              <a:buNone/>
              <a:defRPr sz="2000"/>
            </a:lvl1pPr>
            <a:lvl2pPr lvl="1">
              <a:spcBef>
                <a:spcPts val="1000"/>
              </a:spcBef>
              <a:spcAft>
                <a:spcPts val="0"/>
              </a:spcAft>
              <a:buNone/>
              <a:defRPr sz="2000"/>
            </a:lvl2pPr>
            <a:lvl3pPr lvl="2">
              <a:spcBef>
                <a:spcPts val="1000"/>
              </a:spcBef>
              <a:spcAft>
                <a:spcPts val="0"/>
              </a:spcAft>
              <a:buNone/>
              <a:defRPr sz="2000"/>
            </a:lvl3pPr>
            <a:lvl4pPr lvl="3">
              <a:spcBef>
                <a:spcPts val="1000"/>
              </a:spcBef>
              <a:spcAft>
                <a:spcPts val="0"/>
              </a:spcAft>
              <a:buNone/>
              <a:defRPr sz="2000"/>
            </a:lvl4pPr>
            <a:lvl5pPr lvl="4">
              <a:spcBef>
                <a:spcPts val="1000"/>
              </a:spcBef>
              <a:spcAft>
                <a:spcPts val="0"/>
              </a:spcAft>
              <a:buNone/>
              <a:defRPr sz="2000"/>
            </a:lvl5pPr>
            <a:lvl6pPr lvl="5">
              <a:spcBef>
                <a:spcPts val="1000"/>
              </a:spcBef>
              <a:spcAft>
                <a:spcPts val="0"/>
              </a:spcAft>
              <a:buNone/>
              <a:defRPr sz="2000"/>
            </a:lvl6pPr>
            <a:lvl7pPr lvl="6">
              <a:spcBef>
                <a:spcPts val="1000"/>
              </a:spcBef>
              <a:spcAft>
                <a:spcPts val="0"/>
              </a:spcAft>
              <a:buNone/>
              <a:defRPr sz="2000"/>
            </a:lvl7pPr>
            <a:lvl8pPr lvl="7">
              <a:spcBef>
                <a:spcPts val="1000"/>
              </a:spcBef>
              <a:spcAft>
                <a:spcPts val="0"/>
              </a:spcAft>
              <a:buNone/>
              <a:defRPr sz="2000"/>
            </a:lvl8pPr>
            <a:lvl9pPr lvl="8">
              <a:spcBef>
                <a:spcPts val="1000"/>
              </a:spcBef>
              <a:spcAft>
                <a:spcPts val="1000"/>
              </a:spcAft>
              <a:buNone/>
              <a:defRPr sz="2000"/>
            </a:lvl9pPr>
          </a:lstStyle>
          <a:p/>
        </p:txBody>
      </p:sp>
      <p:sp>
        <p:nvSpPr>
          <p:cNvPr id="677" name="Google Shape;677;p70"/>
          <p:cNvSpPr/>
          <p:nvPr>
            <p:ph idx="2" type="pic"/>
          </p:nvPr>
        </p:nvSpPr>
        <p:spPr>
          <a:xfrm>
            <a:off x="342975" y="3777050"/>
            <a:ext cx="1002900" cy="1002900"/>
          </a:xfrm>
          <a:prstGeom prst="ellipse">
            <a:avLst/>
          </a:prstGeom>
          <a:noFill/>
          <a:ln>
            <a:noFill/>
          </a:ln>
        </p:spPr>
      </p:sp>
      <p:sp>
        <p:nvSpPr>
          <p:cNvPr id="678" name="Google Shape;678;p70"/>
          <p:cNvSpPr txBox="1"/>
          <p:nvPr>
            <p:ph idx="1" type="subTitle"/>
          </p:nvPr>
        </p:nvSpPr>
        <p:spPr>
          <a:xfrm>
            <a:off x="1345875" y="3958400"/>
            <a:ext cx="4017600" cy="320100"/>
          </a:xfrm>
          <a:prstGeom prst="rect">
            <a:avLst/>
          </a:prstGeom>
        </p:spPr>
        <p:txBody>
          <a:bodyPr anchorCtr="0" anchor="ctr" bIns="0" lIns="137150" spcFirstLastPara="1" rIns="274300" wrap="square" tIns="0">
            <a:normAutofit/>
          </a:bodyPr>
          <a:lstStyle>
            <a:lvl1pPr lvl="0">
              <a:spcBef>
                <a:spcPts val="0"/>
              </a:spcBef>
              <a:spcAft>
                <a:spcPts val="0"/>
              </a:spcAft>
              <a:buClr>
                <a:schemeClr val="dk1"/>
              </a:buClr>
              <a:buSzPts val="1200"/>
              <a:buFont typeface="Archivo SemiBold"/>
              <a:buNone/>
              <a:defRPr sz="1200">
                <a:latin typeface="Archivo SemiBold"/>
                <a:ea typeface="Archivo SemiBold"/>
                <a:cs typeface="Archivo SemiBold"/>
                <a:sym typeface="Archivo SemiBold"/>
              </a:defRPr>
            </a:lvl1pPr>
            <a:lvl2pPr lvl="1">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9pPr>
          </a:lstStyle>
          <a:p/>
        </p:txBody>
      </p:sp>
      <p:sp>
        <p:nvSpPr>
          <p:cNvPr id="679" name="Google Shape;679;p70"/>
          <p:cNvSpPr txBox="1"/>
          <p:nvPr>
            <p:ph idx="3" type="subTitle"/>
          </p:nvPr>
        </p:nvSpPr>
        <p:spPr>
          <a:xfrm>
            <a:off x="1345875" y="4278500"/>
            <a:ext cx="4017600" cy="320100"/>
          </a:xfrm>
          <a:prstGeom prst="rect">
            <a:avLst/>
          </a:prstGeom>
        </p:spPr>
        <p:txBody>
          <a:bodyPr anchorCtr="0" anchor="ctr" bIns="0" lIns="137150" spcFirstLastPara="1" rIns="274300" wrap="square" tIns="0">
            <a:normAutofit/>
          </a:bodyPr>
          <a:lstStyle>
            <a:lvl1pPr lvl="0">
              <a:spcBef>
                <a:spcPts val="0"/>
              </a:spcBef>
              <a:spcAft>
                <a:spcPts val="0"/>
              </a:spcAft>
              <a:buClr>
                <a:schemeClr val="dk1"/>
              </a:buClr>
              <a:buSzPts val="1200"/>
              <a:buFont typeface="Archivo"/>
              <a:buNone/>
              <a:defRPr sz="1200"/>
            </a:lvl1pPr>
            <a:lvl2pPr lvl="1">
              <a:spcBef>
                <a:spcPts val="0"/>
              </a:spcBef>
              <a:spcAft>
                <a:spcPts val="0"/>
              </a:spcAft>
              <a:buClr>
                <a:schemeClr val="dk1"/>
              </a:buClr>
              <a:buSzPts val="1200"/>
              <a:buFont typeface="Archivo"/>
              <a:buNone/>
              <a:defRPr sz="1200">
                <a:solidFill>
                  <a:schemeClr val="dk1"/>
                </a:solidFill>
              </a:defRPr>
            </a:lvl2pPr>
            <a:lvl3pPr lvl="2">
              <a:spcBef>
                <a:spcPts val="0"/>
              </a:spcBef>
              <a:spcAft>
                <a:spcPts val="0"/>
              </a:spcAft>
              <a:buClr>
                <a:schemeClr val="dk1"/>
              </a:buClr>
              <a:buSzPts val="1200"/>
              <a:buFont typeface="Archivo"/>
              <a:buNone/>
              <a:defRPr sz="1200">
                <a:solidFill>
                  <a:schemeClr val="dk1"/>
                </a:solidFill>
              </a:defRPr>
            </a:lvl3pPr>
            <a:lvl4pPr lvl="3">
              <a:spcBef>
                <a:spcPts val="0"/>
              </a:spcBef>
              <a:spcAft>
                <a:spcPts val="0"/>
              </a:spcAft>
              <a:buClr>
                <a:schemeClr val="dk1"/>
              </a:buClr>
              <a:buSzPts val="1200"/>
              <a:buFont typeface="Archivo"/>
              <a:buNone/>
              <a:defRPr sz="1200">
                <a:solidFill>
                  <a:schemeClr val="dk1"/>
                </a:solidFill>
              </a:defRPr>
            </a:lvl4pPr>
            <a:lvl5pPr lvl="4">
              <a:spcBef>
                <a:spcPts val="0"/>
              </a:spcBef>
              <a:spcAft>
                <a:spcPts val="0"/>
              </a:spcAft>
              <a:buClr>
                <a:schemeClr val="dk1"/>
              </a:buClr>
              <a:buSzPts val="1200"/>
              <a:buFont typeface="Archivo"/>
              <a:buNone/>
              <a:defRPr sz="1200">
                <a:solidFill>
                  <a:schemeClr val="dk1"/>
                </a:solidFill>
              </a:defRPr>
            </a:lvl5pPr>
            <a:lvl6pPr lvl="5">
              <a:spcBef>
                <a:spcPts val="0"/>
              </a:spcBef>
              <a:spcAft>
                <a:spcPts val="0"/>
              </a:spcAft>
              <a:buClr>
                <a:schemeClr val="dk1"/>
              </a:buClr>
              <a:buSzPts val="1200"/>
              <a:buFont typeface="Archivo"/>
              <a:buNone/>
              <a:defRPr sz="1200">
                <a:solidFill>
                  <a:schemeClr val="dk1"/>
                </a:solidFill>
              </a:defRPr>
            </a:lvl6pPr>
            <a:lvl7pPr lvl="6">
              <a:spcBef>
                <a:spcPts val="0"/>
              </a:spcBef>
              <a:spcAft>
                <a:spcPts val="0"/>
              </a:spcAft>
              <a:buClr>
                <a:schemeClr val="dk1"/>
              </a:buClr>
              <a:buSzPts val="1200"/>
              <a:buFont typeface="Archivo"/>
              <a:buNone/>
              <a:defRPr sz="1200">
                <a:solidFill>
                  <a:schemeClr val="dk1"/>
                </a:solidFill>
              </a:defRPr>
            </a:lvl7pPr>
            <a:lvl8pPr lvl="7">
              <a:spcBef>
                <a:spcPts val="0"/>
              </a:spcBef>
              <a:spcAft>
                <a:spcPts val="0"/>
              </a:spcAft>
              <a:buClr>
                <a:schemeClr val="dk1"/>
              </a:buClr>
              <a:buSzPts val="1200"/>
              <a:buFont typeface="Archivo"/>
              <a:buNone/>
              <a:defRPr sz="1200">
                <a:solidFill>
                  <a:schemeClr val="dk1"/>
                </a:solidFill>
              </a:defRPr>
            </a:lvl8pPr>
            <a:lvl9pPr lvl="8">
              <a:spcBef>
                <a:spcPts val="0"/>
              </a:spcBef>
              <a:spcAft>
                <a:spcPts val="0"/>
              </a:spcAft>
              <a:buClr>
                <a:schemeClr val="dk1"/>
              </a:buClr>
              <a:buSzPts val="1200"/>
              <a:buFont typeface="Archivo"/>
              <a:buNone/>
              <a:defRPr sz="1200">
                <a:solidFill>
                  <a:schemeClr val="dk1"/>
                </a:solidFill>
              </a:defRPr>
            </a:lvl9pPr>
          </a:lstStyle>
          <a:p/>
        </p:txBody>
      </p:sp>
      <p:sp>
        <p:nvSpPr>
          <p:cNvPr id="680" name="Google Shape;680;p70"/>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
        <p:nvSpPr>
          <p:cNvPr id="681" name="Google Shape;681;p70"/>
          <p:cNvSpPr txBox="1"/>
          <p:nvPr>
            <p:ph idx="4"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Alt 1">
  <p:cSld name="CUSTOM_7_1_1_1_1_1_1_1_1_1_1_1_1_1_1_1_1_1_1_1_1_1">
    <p:bg>
      <p:bgPr>
        <a:solidFill>
          <a:schemeClr val="lt1"/>
        </a:solidFill>
      </p:bgPr>
    </p:bg>
    <p:spTree>
      <p:nvGrpSpPr>
        <p:cNvPr id="682" name="Shape 682"/>
        <p:cNvGrpSpPr/>
        <p:nvPr/>
      </p:nvGrpSpPr>
      <p:grpSpPr>
        <a:xfrm>
          <a:off x="0" y="0"/>
          <a:ext cx="0" cy="0"/>
          <a:chOff x="0" y="0"/>
          <a:chExt cx="0" cy="0"/>
        </a:xfrm>
      </p:grpSpPr>
      <p:pic>
        <p:nvPicPr>
          <p:cNvPr id="683" name="Google Shape;683;p71"/>
          <p:cNvPicPr preferRelativeResize="0"/>
          <p:nvPr/>
        </p:nvPicPr>
        <p:blipFill>
          <a:blip r:embed="rId2">
            <a:alphaModFix/>
          </a:blip>
          <a:stretch>
            <a:fillRect/>
          </a:stretch>
        </p:blipFill>
        <p:spPr>
          <a:xfrm>
            <a:off x="0" y="0"/>
            <a:ext cx="9144000" cy="5143500"/>
          </a:xfrm>
          <a:prstGeom prst="rect">
            <a:avLst/>
          </a:prstGeom>
          <a:noFill/>
          <a:ln>
            <a:noFill/>
          </a:ln>
        </p:spPr>
      </p:pic>
      <p:sp>
        <p:nvSpPr>
          <p:cNvPr id="684" name="Google Shape;684;p71"/>
          <p:cNvSpPr txBox="1"/>
          <p:nvPr>
            <p:ph idx="1" type="subTitle"/>
          </p:nvPr>
        </p:nvSpPr>
        <p:spPr>
          <a:xfrm>
            <a:off x="6080700" y="3770600"/>
            <a:ext cx="2486700" cy="3423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200"/>
              <a:buFont typeface="Archivo"/>
              <a:buNone/>
              <a:defRPr sz="1200"/>
            </a:lvl1pPr>
            <a:lvl2pPr lvl="1">
              <a:spcBef>
                <a:spcPts val="0"/>
              </a:spcBef>
              <a:spcAft>
                <a:spcPts val="0"/>
              </a:spcAft>
              <a:buClr>
                <a:schemeClr val="dk1"/>
              </a:buClr>
              <a:buSzPts val="1200"/>
              <a:buFont typeface="Archivo"/>
              <a:buNone/>
              <a:defRPr sz="1200">
                <a:solidFill>
                  <a:schemeClr val="dk1"/>
                </a:solidFill>
              </a:defRPr>
            </a:lvl2pPr>
            <a:lvl3pPr lvl="2">
              <a:spcBef>
                <a:spcPts val="0"/>
              </a:spcBef>
              <a:spcAft>
                <a:spcPts val="0"/>
              </a:spcAft>
              <a:buClr>
                <a:schemeClr val="dk1"/>
              </a:buClr>
              <a:buSzPts val="1200"/>
              <a:buFont typeface="Archivo"/>
              <a:buNone/>
              <a:defRPr sz="1200">
                <a:solidFill>
                  <a:schemeClr val="dk1"/>
                </a:solidFill>
              </a:defRPr>
            </a:lvl3pPr>
            <a:lvl4pPr lvl="3">
              <a:spcBef>
                <a:spcPts val="0"/>
              </a:spcBef>
              <a:spcAft>
                <a:spcPts val="0"/>
              </a:spcAft>
              <a:buClr>
                <a:schemeClr val="dk1"/>
              </a:buClr>
              <a:buSzPts val="1200"/>
              <a:buFont typeface="Archivo"/>
              <a:buNone/>
              <a:defRPr sz="1200">
                <a:solidFill>
                  <a:schemeClr val="dk1"/>
                </a:solidFill>
              </a:defRPr>
            </a:lvl4pPr>
            <a:lvl5pPr lvl="4">
              <a:spcBef>
                <a:spcPts val="0"/>
              </a:spcBef>
              <a:spcAft>
                <a:spcPts val="0"/>
              </a:spcAft>
              <a:buClr>
                <a:schemeClr val="dk1"/>
              </a:buClr>
              <a:buSzPts val="1200"/>
              <a:buFont typeface="Archivo"/>
              <a:buNone/>
              <a:defRPr sz="1200">
                <a:solidFill>
                  <a:schemeClr val="dk1"/>
                </a:solidFill>
              </a:defRPr>
            </a:lvl5pPr>
            <a:lvl6pPr lvl="5">
              <a:spcBef>
                <a:spcPts val="0"/>
              </a:spcBef>
              <a:spcAft>
                <a:spcPts val="0"/>
              </a:spcAft>
              <a:buClr>
                <a:schemeClr val="dk1"/>
              </a:buClr>
              <a:buSzPts val="1200"/>
              <a:buFont typeface="Archivo"/>
              <a:buNone/>
              <a:defRPr sz="1200">
                <a:solidFill>
                  <a:schemeClr val="dk1"/>
                </a:solidFill>
              </a:defRPr>
            </a:lvl6pPr>
            <a:lvl7pPr lvl="6">
              <a:spcBef>
                <a:spcPts val="0"/>
              </a:spcBef>
              <a:spcAft>
                <a:spcPts val="0"/>
              </a:spcAft>
              <a:buClr>
                <a:schemeClr val="dk1"/>
              </a:buClr>
              <a:buSzPts val="1200"/>
              <a:buFont typeface="Archivo"/>
              <a:buNone/>
              <a:defRPr sz="1200">
                <a:solidFill>
                  <a:schemeClr val="dk1"/>
                </a:solidFill>
              </a:defRPr>
            </a:lvl7pPr>
            <a:lvl8pPr lvl="7">
              <a:spcBef>
                <a:spcPts val="0"/>
              </a:spcBef>
              <a:spcAft>
                <a:spcPts val="0"/>
              </a:spcAft>
              <a:buClr>
                <a:schemeClr val="dk1"/>
              </a:buClr>
              <a:buSzPts val="1200"/>
              <a:buFont typeface="Archivo"/>
              <a:buNone/>
              <a:defRPr sz="1200">
                <a:solidFill>
                  <a:schemeClr val="dk1"/>
                </a:solidFill>
              </a:defRPr>
            </a:lvl8pPr>
            <a:lvl9pPr lvl="8">
              <a:spcBef>
                <a:spcPts val="0"/>
              </a:spcBef>
              <a:spcAft>
                <a:spcPts val="0"/>
              </a:spcAft>
              <a:buClr>
                <a:schemeClr val="dk1"/>
              </a:buClr>
              <a:buSzPts val="1200"/>
              <a:buFont typeface="Archivo"/>
              <a:buNone/>
              <a:defRPr sz="1200">
                <a:solidFill>
                  <a:schemeClr val="dk1"/>
                </a:solidFill>
              </a:defRPr>
            </a:lvl9pPr>
          </a:lstStyle>
          <a:p/>
        </p:txBody>
      </p:sp>
      <p:sp>
        <p:nvSpPr>
          <p:cNvPr id="685" name="Google Shape;685;p71"/>
          <p:cNvSpPr txBox="1"/>
          <p:nvPr>
            <p:ph type="title"/>
          </p:nvPr>
        </p:nvSpPr>
        <p:spPr>
          <a:xfrm>
            <a:off x="3502650" y="1350300"/>
            <a:ext cx="4882800" cy="2290500"/>
          </a:xfrm>
          <a:prstGeom prst="rect">
            <a:avLst/>
          </a:prstGeom>
        </p:spPr>
        <p:txBody>
          <a:bodyPr anchorCtr="0" anchor="t" bIns="91425" lIns="91425" spcFirstLastPara="1" rIns="91425" wrap="square" tIns="91425">
            <a:normAutofit/>
          </a:bodyPr>
          <a:lstStyle>
            <a:lvl1pPr lvl="0">
              <a:spcBef>
                <a:spcPts val="0"/>
              </a:spcBef>
              <a:spcAft>
                <a:spcPts val="0"/>
              </a:spcAft>
              <a:buNone/>
              <a:defRPr sz="2000"/>
            </a:lvl1pPr>
            <a:lvl2pPr lvl="1">
              <a:spcBef>
                <a:spcPts val="0"/>
              </a:spcBef>
              <a:spcAft>
                <a:spcPts val="0"/>
              </a:spcAft>
              <a:buNone/>
              <a:defRPr sz="2000"/>
            </a:lvl2pPr>
            <a:lvl3pPr lvl="2">
              <a:spcBef>
                <a:spcPts val="0"/>
              </a:spcBef>
              <a:spcAft>
                <a:spcPts val="0"/>
              </a:spcAft>
              <a:buNone/>
              <a:defRPr sz="2000"/>
            </a:lvl3pPr>
            <a:lvl4pPr lvl="3">
              <a:spcBef>
                <a:spcPts val="0"/>
              </a:spcBef>
              <a:spcAft>
                <a:spcPts val="0"/>
              </a:spcAft>
              <a:buNone/>
              <a:defRPr sz="2000"/>
            </a:lvl4pPr>
            <a:lvl5pPr lvl="4">
              <a:spcBef>
                <a:spcPts val="0"/>
              </a:spcBef>
              <a:spcAft>
                <a:spcPts val="0"/>
              </a:spcAft>
              <a:buNone/>
              <a:defRPr sz="2000"/>
            </a:lvl5pPr>
            <a:lvl6pPr lvl="5">
              <a:spcBef>
                <a:spcPts val="0"/>
              </a:spcBef>
              <a:spcAft>
                <a:spcPts val="0"/>
              </a:spcAft>
              <a:buNone/>
              <a:defRPr sz="2000"/>
            </a:lvl6pPr>
            <a:lvl7pPr lvl="6">
              <a:spcBef>
                <a:spcPts val="0"/>
              </a:spcBef>
              <a:spcAft>
                <a:spcPts val="0"/>
              </a:spcAft>
              <a:buNone/>
              <a:defRPr sz="2000"/>
            </a:lvl7pPr>
            <a:lvl8pPr lvl="7">
              <a:spcBef>
                <a:spcPts val="0"/>
              </a:spcBef>
              <a:spcAft>
                <a:spcPts val="0"/>
              </a:spcAft>
              <a:buNone/>
              <a:defRPr sz="2000"/>
            </a:lvl8pPr>
            <a:lvl9pPr lvl="8">
              <a:spcBef>
                <a:spcPts val="0"/>
              </a:spcBef>
              <a:spcAft>
                <a:spcPts val="0"/>
              </a:spcAft>
              <a:buNone/>
              <a:defRPr sz="2000"/>
            </a:lvl9pPr>
          </a:lstStyle>
          <a:p/>
        </p:txBody>
      </p:sp>
      <p:sp>
        <p:nvSpPr>
          <p:cNvPr id="686" name="Google Shape;686;p71"/>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
        <p:nvSpPr>
          <p:cNvPr id="687" name="Google Shape;687;p71"/>
          <p:cNvSpPr txBox="1"/>
          <p:nvPr>
            <p:ph idx="2"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688" name="Google Shape;688;p71"/>
          <p:cNvSpPr txBox="1"/>
          <p:nvPr>
            <p:ph idx="3" type="subTitle"/>
          </p:nvPr>
        </p:nvSpPr>
        <p:spPr>
          <a:xfrm>
            <a:off x="3502650" y="3770600"/>
            <a:ext cx="2486700" cy="3423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200"/>
              <a:buFont typeface="Archivo SemiBold"/>
              <a:buNone/>
              <a:defRPr sz="1200">
                <a:latin typeface="Archivo SemiBold"/>
                <a:ea typeface="Archivo SemiBold"/>
                <a:cs typeface="Archivo SemiBold"/>
                <a:sym typeface="Archivo SemiBold"/>
              </a:defRPr>
            </a:lvl1pPr>
            <a:lvl2pPr lvl="1">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9pPr>
          </a:lstStyle>
          <a:p/>
        </p:txBody>
      </p:sp>
      <p:sp>
        <p:nvSpPr>
          <p:cNvPr id="689" name="Google Shape;689;p71"/>
          <p:cNvSpPr/>
          <p:nvPr>
            <p:ph idx="4" type="pic"/>
          </p:nvPr>
        </p:nvSpPr>
        <p:spPr>
          <a:xfrm>
            <a:off x="361975" y="1215200"/>
            <a:ext cx="2920200" cy="2958300"/>
          </a:xfrm>
          <a:prstGeom prst="ellipse">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5">
  <p:cSld name="BLANK_1_1_1_1_1_1_1_1_1_1_1_2_1_1">
    <p:bg>
      <p:bgPr>
        <a:solidFill>
          <a:schemeClr val="lt2"/>
        </a:solidFill>
      </p:bgPr>
    </p:bg>
    <p:spTree>
      <p:nvGrpSpPr>
        <p:cNvPr id="51" name="Shape 51"/>
        <p:cNvGrpSpPr/>
        <p:nvPr/>
      </p:nvGrpSpPr>
      <p:grpSpPr>
        <a:xfrm>
          <a:off x="0" y="0"/>
          <a:ext cx="0" cy="0"/>
          <a:chOff x="0" y="0"/>
          <a:chExt cx="0" cy="0"/>
        </a:xfrm>
      </p:grpSpPr>
      <p:sp>
        <p:nvSpPr>
          <p:cNvPr id="52" name="Google Shape;52;p8"/>
          <p:cNvSpPr/>
          <p:nvPr>
            <p:ph idx="2" type="pic"/>
          </p:nvPr>
        </p:nvSpPr>
        <p:spPr>
          <a:xfrm>
            <a:off x="284650" y="2623125"/>
            <a:ext cx="723300" cy="1011600"/>
          </a:xfrm>
          <a:prstGeom prst="roundRect">
            <a:avLst>
              <a:gd fmla="val 16667" name="adj"/>
            </a:avLst>
          </a:prstGeom>
          <a:noFill/>
          <a:ln>
            <a:noFill/>
          </a:ln>
        </p:spPr>
      </p:sp>
      <p:sp>
        <p:nvSpPr>
          <p:cNvPr id="53" name="Google Shape;53;p8"/>
          <p:cNvSpPr txBox="1"/>
          <p:nvPr>
            <p:ph type="title"/>
          </p:nvPr>
        </p:nvSpPr>
        <p:spPr>
          <a:xfrm>
            <a:off x="284775" y="282900"/>
            <a:ext cx="7851300" cy="620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4" name="Google Shape;54;p8"/>
          <p:cNvSpPr txBox="1"/>
          <p:nvPr>
            <p:ph idx="1" type="subTitle"/>
          </p:nvPr>
        </p:nvSpPr>
        <p:spPr>
          <a:xfrm>
            <a:off x="1009725" y="4145850"/>
            <a:ext cx="2064000" cy="605100"/>
          </a:xfrm>
          <a:prstGeom prst="rect">
            <a:avLst/>
          </a:prstGeom>
        </p:spPr>
        <p:txBody>
          <a:bodyPr anchorCtr="0" anchor="b" bIns="137150" lIns="137150" spcFirstLastPara="1" rIns="182875" wrap="square" tIns="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55" name="Google Shape;55;p8"/>
          <p:cNvSpPr/>
          <p:nvPr>
            <p:ph idx="3" type="pic"/>
          </p:nvPr>
        </p:nvSpPr>
        <p:spPr>
          <a:xfrm>
            <a:off x="284650" y="3739875"/>
            <a:ext cx="723300" cy="1011600"/>
          </a:xfrm>
          <a:prstGeom prst="roundRect">
            <a:avLst>
              <a:gd fmla="val 16667" name="adj"/>
            </a:avLst>
          </a:prstGeom>
          <a:noFill/>
          <a:ln>
            <a:noFill/>
          </a:ln>
        </p:spPr>
      </p:sp>
      <p:sp>
        <p:nvSpPr>
          <p:cNvPr id="56" name="Google Shape;56;p8"/>
          <p:cNvSpPr/>
          <p:nvPr>
            <p:ph idx="4" type="pic"/>
          </p:nvPr>
        </p:nvSpPr>
        <p:spPr>
          <a:xfrm>
            <a:off x="3178288" y="2623125"/>
            <a:ext cx="723300" cy="1011600"/>
          </a:xfrm>
          <a:prstGeom prst="roundRect">
            <a:avLst>
              <a:gd fmla="val 16667" name="adj"/>
            </a:avLst>
          </a:prstGeom>
          <a:noFill/>
          <a:ln>
            <a:noFill/>
          </a:ln>
        </p:spPr>
      </p:sp>
      <p:sp>
        <p:nvSpPr>
          <p:cNvPr id="57" name="Google Shape;57;p8"/>
          <p:cNvSpPr/>
          <p:nvPr>
            <p:ph idx="5" type="pic"/>
          </p:nvPr>
        </p:nvSpPr>
        <p:spPr>
          <a:xfrm>
            <a:off x="3178288" y="3739875"/>
            <a:ext cx="723300" cy="1011600"/>
          </a:xfrm>
          <a:prstGeom prst="roundRect">
            <a:avLst>
              <a:gd fmla="val 16667" name="adj"/>
            </a:avLst>
          </a:prstGeom>
          <a:noFill/>
          <a:ln>
            <a:noFill/>
          </a:ln>
        </p:spPr>
      </p:sp>
      <p:sp>
        <p:nvSpPr>
          <p:cNvPr id="58" name="Google Shape;58;p8"/>
          <p:cNvSpPr/>
          <p:nvPr>
            <p:ph idx="6" type="pic"/>
          </p:nvPr>
        </p:nvSpPr>
        <p:spPr>
          <a:xfrm>
            <a:off x="6071925" y="2623125"/>
            <a:ext cx="723300" cy="1011600"/>
          </a:xfrm>
          <a:prstGeom prst="roundRect">
            <a:avLst>
              <a:gd fmla="val 16667" name="adj"/>
            </a:avLst>
          </a:prstGeom>
          <a:noFill/>
          <a:ln>
            <a:noFill/>
          </a:ln>
        </p:spPr>
      </p:sp>
      <p:sp>
        <p:nvSpPr>
          <p:cNvPr id="59" name="Google Shape;59;p8"/>
          <p:cNvSpPr/>
          <p:nvPr>
            <p:ph idx="7" type="pic"/>
          </p:nvPr>
        </p:nvSpPr>
        <p:spPr>
          <a:xfrm>
            <a:off x="6071925" y="3739875"/>
            <a:ext cx="723300" cy="1011600"/>
          </a:xfrm>
          <a:prstGeom prst="roundRect">
            <a:avLst>
              <a:gd fmla="val 16667" name="adj"/>
            </a:avLst>
          </a:prstGeom>
          <a:noFill/>
          <a:ln>
            <a:noFill/>
          </a:ln>
        </p:spPr>
      </p:sp>
      <p:sp>
        <p:nvSpPr>
          <p:cNvPr id="60" name="Google Shape;60;p8"/>
          <p:cNvSpPr txBox="1"/>
          <p:nvPr>
            <p:ph idx="8" type="subTitle"/>
          </p:nvPr>
        </p:nvSpPr>
        <p:spPr>
          <a:xfrm>
            <a:off x="3902538" y="4145850"/>
            <a:ext cx="2064000" cy="605100"/>
          </a:xfrm>
          <a:prstGeom prst="rect">
            <a:avLst/>
          </a:prstGeom>
        </p:spPr>
        <p:txBody>
          <a:bodyPr anchorCtr="0" anchor="b" bIns="137150" lIns="137150" spcFirstLastPara="1" rIns="182875" wrap="square" tIns="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61" name="Google Shape;61;p8"/>
          <p:cNvSpPr txBox="1"/>
          <p:nvPr>
            <p:ph idx="9" type="subTitle"/>
          </p:nvPr>
        </p:nvSpPr>
        <p:spPr>
          <a:xfrm>
            <a:off x="6795350" y="4145850"/>
            <a:ext cx="2064000" cy="605100"/>
          </a:xfrm>
          <a:prstGeom prst="rect">
            <a:avLst/>
          </a:prstGeom>
        </p:spPr>
        <p:txBody>
          <a:bodyPr anchorCtr="0" anchor="b" bIns="137150" lIns="137150" spcFirstLastPara="1" rIns="182875" wrap="square" tIns="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62" name="Google Shape;62;p8"/>
          <p:cNvSpPr txBox="1"/>
          <p:nvPr>
            <p:ph idx="13" type="subTitle"/>
          </p:nvPr>
        </p:nvSpPr>
        <p:spPr>
          <a:xfrm>
            <a:off x="1009725" y="3028725"/>
            <a:ext cx="2064000" cy="605100"/>
          </a:xfrm>
          <a:prstGeom prst="rect">
            <a:avLst/>
          </a:prstGeom>
        </p:spPr>
        <p:txBody>
          <a:bodyPr anchorCtr="0" anchor="b" bIns="137150" lIns="137150" spcFirstLastPara="1" rIns="182875" wrap="square" tIns="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63" name="Google Shape;63;p8"/>
          <p:cNvSpPr txBox="1"/>
          <p:nvPr>
            <p:ph idx="14" type="subTitle"/>
          </p:nvPr>
        </p:nvSpPr>
        <p:spPr>
          <a:xfrm>
            <a:off x="3902538" y="3028725"/>
            <a:ext cx="2064000" cy="605100"/>
          </a:xfrm>
          <a:prstGeom prst="rect">
            <a:avLst/>
          </a:prstGeom>
        </p:spPr>
        <p:txBody>
          <a:bodyPr anchorCtr="0" anchor="b" bIns="137150" lIns="137150" spcFirstLastPara="1" rIns="182875" wrap="square" tIns="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64" name="Google Shape;64;p8"/>
          <p:cNvSpPr txBox="1"/>
          <p:nvPr>
            <p:ph idx="15" type="subTitle"/>
          </p:nvPr>
        </p:nvSpPr>
        <p:spPr>
          <a:xfrm>
            <a:off x="6795350" y="3028725"/>
            <a:ext cx="2064000" cy="605100"/>
          </a:xfrm>
          <a:prstGeom prst="rect">
            <a:avLst/>
          </a:prstGeom>
        </p:spPr>
        <p:txBody>
          <a:bodyPr anchorCtr="0" anchor="b" bIns="137150" lIns="137150" spcFirstLastPara="1" rIns="182875" wrap="square" tIns="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CUSTOM_2">
    <p:bg>
      <p:bgPr>
        <a:solidFill>
          <a:schemeClr val="dk1"/>
        </a:solidFill>
      </p:bgPr>
    </p:bg>
    <p:spTree>
      <p:nvGrpSpPr>
        <p:cNvPr id="690" name="Shape 690"/>
        <p:cNvGrpSpPr/>
        <p:nvPr/>
      </p:nvGrpSpPr>
      <p:grpSpPr>
        <a:xfrm>
          <a:off x="0" y="0"/>
          <a:ext cx="0" cy="0"/>
          <a:chOff x="0" y="0"/>
          <a:chExt cx="0" cy="0"/>
        </a:xfrm>
      </p:grpSpPr>
      <p:pic>
        <p:nvPicPr>
          <p:cNvPr id="691" name="Google Shape;691;p72"/>
          <p:cNvPicPr preferRelativeResize="0"/>
          <p:nvPr/>
        </p:nvPicPr>
        <p:blipFill>
          <a:blip r:embed="rId2">
            <a:alphaModFix/>
          </a:blip>
          <a:stretch>
            <a:fillRect/>
          </a:stretch>
        </p:blipFill>
        <p:spPr>
          <a:xfrm>
            <a:off x="0" y="0"/>
            <a:ext cx="9144000" cy="5143500"/>
          </a:xfrm>
          <a:prstGeom prst="rect">
            <a:avLst/>
          </a:prstGeom>
          <a:noFill/>
          <a:ln>
            <a:noFill/>
          </a:ln>
        </p:spPr>
      </p:pic>
      <p:sp>
        <p:nvSpPr>
          <p:cNvPr id="692" name="Google Shape;692;p72"/>
          <p:cNvSpPr txBox="1"/>
          <p:nvPr>
            <p:ph idx="1" type="body"/>
          </p:nvPr>
        </p:nvSpPr>
        <p:spPr>
          <a:xfrm>
            <a:off x="359200" y="1801500"/>
            <a:ext cx="4029000" cy="30027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693" name="Google Shape;693;p72"/>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
        <p:nvSpPr>
          <p:cNvPr id="694" name="Google Shape;694;p72"/>
          <p:cNvSpPr txBox="1"/>
          <p:nvPr>
            <p:ph idx="2"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695" name="Google Shape;695;p72"/>
          <p:cNvSpPr/>
          <p:nvPr>
            <p:ph idx="3" type="pic"/>
          </p:nvPr>
        </p:nvSpPr>
        <p:spPr>
          <a:xfrm>
            <a:off x="4637525" y="612800"/>
            <a:ext cx="4131600" cy="4167000"/>
          </a:xfrm>
          <a:prstGeom prst="roundRect">
            <a:avLst>
              <a:gd fmla="val 6598" name="adj"/>
            </a:avLst>
          </a:prstGeom>
          <a:noFill/>
          <a:ln>
            <a:noFill/>
          </a:ln>
        </p:spPr>
      </p:sp>
      <p:sp>
        <p:nvSpPr>
          <p:cNvPr id="696" name="Google Shape;696;p72"/>
          <p:cNvSpPr txBox="1"/>
          <p:nvPr>
            <p:ph idx="4" type="subTitle"/>
          </p:nvPr>
        </p:nvSpPr>
        <p:spPr>
          <a:xfrm>
            <a:off x="361975" y="539900"/>
            <a:ext cx="4131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Alt 1">
  <p:cSld name="CUSTOM_2_1">
    <p:bg>
      <p:bgPr>
        <a:solidFill>
          <a:schemeClr val="dk1"/>
        </a:solidFill>
      </p:bgPr>
    </p:bg>
    <p:spTree>
      <p:nvGrpSpPr>
        <p:cNvPr id="697" name="Shape 697"/>
        <p:cNvGrpSpPr/>
        <p:nvPr/>
      </p:nvGrpSpPr>
      <p:grpSpPr>
        <a:xfrm>
          <a:off x="0" y="0"/>
          <a:ext cx="0" cy="0"/>
          <a:chOff x="0" y="0"/>
          <a:chExt cx="0" cy="0"/>
        </a:xfrm>
      </p:grpSpPr>
      <p:pic>
        <p:nvPicPr>
          <p:cNvPr id="698" name="Google Shape;698;p73"/>
          <p:cNvPicPr preferRelativeResize="0"/>
          <p:nvPr/>
        </p:nvPicPr>
        <p:blipFill>
          <a:blip r:embed="rId2">
            <a:alphaModFix/>
          </a:blip>
          <a:stretch>
            <a:fillRect/>
          </a:stretch>
        </p:blipFill>
        <p:spPr>
          <a:xfrm>
            <a:off x="0" y="0"/>
            <a:ext cx="9144000" cy="5143500"/>
          </a:xfrm>
          <a:prstGeom prst="rect">
            <a:avLst/>
          </a:prstGeom>
          <a:noFill/>
          <a:ln>
            <a:noFill/>
          </a:ln>
        </p:spPr>
      </p:pic>
      <p:sp>
        <p:nvSpPr>
          <p:cNvPr id="699" name="Google Shape;699;p73"/>
          <p:cNvSpPr txBox="1"/>
          <p:nvPr>
            <p:ph type="title"/>
          </p:nvPr>
        </p:nvSpPr>
        <p:spPr>
          <a:xfrm>
            <a:off x="3843300" y="870251"/>
            <a:ext cx="4933500" cy="2742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2000">
                <a:latin typeface="Archivo SemiBold"/>
                <a:ea typeface="Archivo SemiBold"/>
                <a:cs typeface="Archivo SemiBold"/>
                <a:sym typeface="Archivo SemiBold"/>
              </a:defRPr>
            </a:lvl1pPr>
            <a:lvl2pPr lvl="1">
              <a:lnSpc>
                <a:spcPct val="90000"/>
              </a:lnSpc>
              <a:spcBef>
                <a:spcPts val="0"/>
              </a:spcBef>
              <a:spcAft>
                <a:spcPts val="0"/>
              </a:spcAft>
              <a:buNone/>
              <a:defRPr sz="2200"/>
            </a:lvl2pPr>
            <a:lvl3pPr lvl="2">
              <a:lnSpc>
                <a:spcPct val="90000"/>
              </a:lnSpc>
              <a:spcBef>
                <a:spcPts val="0"/>
              </a:spcBef>
              <a:spcAft>
                <a:spcPts val="0"/>
              </a:spcAft>
              <a:buNone/>
              <a:defRPr sz="2200"/>
            </a:lvl3pPr>
            <a:lvl4pPr lvl="3">
              <a:lnSpc>
                <a:spcPct val="90000"/>
              </a:lnSpc>
              <a:spcBef>
                <a:spcPts val="0"/>
              </a:spcBef>
              <a:spcAft>
                <a:spcPts val="0"/>
              </a:spcAft>
              <a:buNone/>
              <a:defRPr sz="2200"/>
            </a:lvl4pPr>
            <a:lvl5pPr lvl="4">
              <a:lnSpc>
                <a:spcPct val="90000"/>
              </a:lnSpc>
              <a:spcBef>
                <a:spcPts val="0"/>
              </a:spcBef>
              <a:spcAft>
                <a:spcPts val="0"/>
              </a:spcAft>
              <a:buNone/>
              <a:defRPr sz="2200"/>
            </a:lvl5pPr>
            <a:lvl6pPr lvl="5">
              <a:lnSpc>
                <a:spcPct val="90000"/>
              </a:lnSpc>
              <a:spcBef>
                <a:spcPts val="0"/>
              </a:spcBef>
              <a:spcAft>
                <a:spcPts val="0"/>
              </a:spcAft>
              <a:buNone/>
              <a:defRPr sz="2200"/>
            </a:lvl6pPr>
            <a:lvl7pPr lvl="6">
              <a:lnSpc>
                <a:spcPct val="90000"/>
              </a:lnSpc>
              <a:spcBef>
                <a:spcPts val="0"/>
              </a:spcBef>
              <a:spcAft>
                <a:spcPts val="0"/>
              </a:spcAft>
              <a:buNone/>
              <a:defRPr sz="2200"/>
            </a:lvl7pPr>
            <a:lvl8pPr lvl="7">
              <a:lnSpc>
                <a:spcPct val="90000"/>
              </a:lnSpc>
              <a:spcBef>
                <a:spcPts val="0"/>
              </a:spcBef>
              <a:spcAft>
                <a:spcPts val="0"/>
              </a:spcAft>
              <a:buNone/>
              <a:defRPr sz="2200"/>
            </a:lvl8pPr>
            <a:lvl9pPr lvl="8">
              <a:lnSpc>
                <a:spcPct val="90000"/>
              </a:lnSpc>
              <a:spcBef>
                <a:spcPts val="0"/>
              </a:spcBef>
              <a:spcAft>
                <a:spcPts val="0"/>
              </a:spcAft>
              <a:buNone/>
              <a:defRPr sz="2200"/>
            </a:lvl9pPr>
          </a:lstStyle>
          <a:p/>
        </p:txBody>
      </p:sp>
      <p:sp>
        <p:nvSpPr>
          <p:cNvPr id="700" name="Google Shape;700;p73"/>
          <p:cNvSpPr/>
          <p:nvPr>
            <p:ph idx="2" type="pic"/>
          </p:nvPr>
        </p:nvSpPr>
        <p:spPr>
          <a:xfrm>
            <a:off x="361975" y="612800"/>
            <a:ext cx="3224400" cy="4167000"/>
          </a:xfrm>
          <a:prstGeom prst="roundRect">
            <a:avLst>
              <a:gd fmla="val 4717" name="adj"/>
            </a:avLst>
          </a:prstGeom>
          <a:noFill/>
          <a:ln>
            <a:noFill/>
          </a:ln>
        </p:spPr>
      </p:sp>
      <p:sp>
        <p:nvSpPr>
          <p:cNvPr id="701" name="Google Shape;701;p73"/>
          <p:cNvSpPr txBox="1"/>
          <p:nvPr>
            <p:ph idx="1" type="body"/>
          </p:nvPr>
        </p:nvSpPr>
        <p:spPr>
          <a:xfrm>
            <a:off x="3843300" y="4195275"/>
            <a:ext cx="4933500" cy="5847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dk1"/>
              </a:buClr>
              <a:buSzPts val="1000"/>
              <a:buFont typeface="Archivo"/>
              <a:buChar char="●"/>
              <a:defRPr sz="1000"/>
            </a:lvl1pPr>
            <a:lvl2pPr indent="-292100" lvl="1" marL="914400">
              <a:spcBef>
                <a:spcPts val="800"/>
              </a:spcBef>
              <a:spcAft>
                <a:spcPts val="0"/>
              </a:spcAft>
              <a:buClr>
                <a:schemeClr val="dk1"/>
              </a:buClr>
              <a:buSzPts val="1000"/>
              <a:buFont typeface="Archivo"/>
              <a:buChar char="○"/>
              <a:defRPr sz="1000"/>
            </a:lvl2pPr>
            <a:lvl3pPr indent="-292100" lvl="2" marL="1371600">
              <a:spcBef>
                <a:spcPts val="800"/>
              </a:spcBef>
              <a:spcAft>
                <a:spcPts val="0"/>
              </a:spcAft>
              <a:buClr>
                <a:schemeClr val="dk1"/>
              </a:buClr>
              <a:buSzPts val="1000"/>
              <a:buFont typeface="Archivo"/>
              <a:buChar char="■"/>
              <a:defRPr sz="1000"/>
            </a:lvl3pPr>
            <a:lvl4pPr indent="-292100" lvl="3" marL="1828800">
              <a:spcBef>
                <a:spcPts val="800"/>
              </a:spcBef>
              <a:spcAft>
                <a:spcPts val="0"/>
              </a:spcAft>
              <a:buClr>
                <a:schemeClr val="dk1"/>
              </a:buClr>
              <a:buSzPts val="1000"/>
              <a:buFont typeface="Archivo"/>
              <a:buChar char="●"/>
              <a:defRPr sz="1000"/>
            </a:lvl4pPr>
            <a:lvl5pPr indent="-292100" lvl="4" marL="2286000">
              <a:spcBef>
                <a:spcPts val="800"/>
              </a:spcBef>
              <a:spcAft>
                <a:spcPts val="0"/>
              </a:spcAft>
              <a:buClr>
                <a:schemeClr val="dk1"/>
              </a:buClr>
              <a:buSzPts val="1000"/>
              <a:buFont typeface="Archivo"/>
              <a:buChar char="○"/>
              <a:defRPr sz="1000"/>
            </a:lvl5pPr>
            <a:lvl6pPr indent="-292100" lvl="5" marL="2743200">
              <a:spcBef>
                <a:spcPts val="800"/>
              </a:spcBef>
              <a:spcAft>
                <a:spcPts val="0"/>
              </a:spcAft>
              <a:buClr>
                <a:schemeClr val="dk1"/>
              </a:buClr>
              <a:buSzPts val="1000"/>
              <a:buFont typeface="Archivo"/>
              <a:buChar char="■"/>
              <a:defRPr sz="1000"/>
            </a:lvl6pPr>
            <a:lvl7pPr indent="-292100" lvl="6" marL="3200400">
              <a:spcBef>
                <a:spcPts val="800"/>
              </a:spcBef>
              <a:spcAft>
                <a:spcPts val="0"/>
              </a:spcAft>
              <a:buClr>
                <a:schemeClr val="dk1"/>
              </a:buClr>
              <a:buSzPts val="1000"/>
              <a:buFont typeface="Archivo"/>
              <a:buChar char="●"/>
              <a:defRPr sz="1000"/>
            </a:lvl7pPr>
            <a:lvl8pPr indent="-292100" lvl="7" marL="3657600">
              <a:spcBef>
                <a:spcPts val="800"/>
              </a:spcBef>
              <a:spcAft>
                <a:spcPts val="0"/>
              </a:spcAft>
              <a:buClr>
                <a:schemeClr val="dk1"/>
              </a:buClr>
              <a:buSzPts val="1000"/>
              <a:buFont typeface="Archivo"/>
              <a:buChar char="○"/>
              <a:defRPr sz="1000"/>
            </a:lvl8pPr>
            <a:lvl9pPr indent="-292100" lvl="8" marL="4114800">
              <a:spcBef>
                <a:spcPts val="800"/>
              </a:spcBef>
              <a:spcAft>
                <a:spcPts val="800"/>
              </a:spcAft>
              <a:buClr>
                <a:schemeClr val="dk1"/>
              </a:buClr>
              <a:buSzPts val="1000"/>
              <a:buFont typeface="Archivo"/>
              <a:buChar char="■"/>
              <a:defRPr sz="1000"/>
            </a:lvl9pPr>
          </a:lstStyle>
          <a:p/>
        </p:txBody>
      </p:sp>
      <p:sp>
        <p:nvSpPr>
          <p:cNvPr id="702" name="Google Shape;702;p73"/>
          <p:cNvSpPr txBox="1"/>
          <p:nvPr>
            <p:ph idx="3" type="subTitle"/>
          </p:nvPr>
        </p:nvSpPr>
        <p:spPr>
          <a:xfrm>
            <a:off x="3843300" y="614476"/>
            <a:ext cx="4933500" cy="13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1000"/>
              <a:buFont typeface="Archivo"/>
              <a:buNone/>
              <a:defRPr sz="1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703" name="Google Shape;703;p73"/>
          <p:cNvSpPr txBox="1"/>
          <p:nvPr>
            <p:ph idx="4" type="title"/>
          </p:nvPr>
        </p:nvSpPr>
        <p:spPr>
          <a:xfrm>
            <a:off x="3843300" y="1210976"/>
            <a:ext cx="4933500" cy="2742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a:lvl1pPr>
            <a:lvl2pPr lvl="1">
              <a:lnSpc>
                <a:spcPct val="90000"/>
              </a:lnSpc>
              <a:spcBef>
                <a:spcPts val="0"/>
              </a:spcBef>
              <a:spcAft>
                <a:spcPts val="0"/>
              </a:spcAft>
              <a:buNone/>
              <a:defRPr sz="2200"/>
            </a:lvl2pPr>
            <a:lvl3pPr lvl="2">
              <a:lnSpc>
                <a:spcPct val="90000"/>
              </a:lnSpc>
              <a:spcBef>
                <a:spcPts val="0"/>
              </a:spcBef>
              <a:spcAft>
                <a:spcPts val="0"/>
              </a:spcAft>
              <a:buNone/>
              <a:defRPr sz="2200"/>
            </a:lvl3pPr>
            <a:lvl4pPr lvl="3">
              <a:lnSpc>
                <a:spcPct val="90000"/>
              </a:lnSpc>
              <a:spcBef>
                <a:spcPts val="0"/>
              </a:spcBef>
              <a:spcAft>
                <a:spcPts val="0"/>
              </a:spcAft>
              <a:buNone/>
              <a:defRPr sz="2200"/>
            </a:lvl4pPr>
            <a:lvl5pPr lvl="4">
              <a:lnSpc>
                <a:spcPct val="90000"/>
              </a:lnSpc>
              <a:spcBef>
                <a:spcPts val="0"/>
              </a:spcBef>
              <a:spcAft>
                <a:spcPts val="0"/>
              </a:spcAft>
              <a:buNone/>
              <a:defRPr sz="2200"/>
            </a:lvl5pPr>
            <a:lvl6pPr lvl="5">
              <a:lnSpc>
                <a:spcPct val="90000"/>
              </a:lnSpc>
              <a:spcBef>
                <a:spcPts val="0"/>
              </a:spcBef>
              <a:spcAft>
                <a:spcPts val="0"/>
              </a:spcAft>
              <a:buNone/>
              <a:defRPr sz="2200"/>
            </a:lvl6pPr>
            <a:lvl7pPr lvl="6">
              <a:lnSpc>
                <a:spcPct val="90000"/>
              </a:lnSpc>
              <a:spcBef>
                <a:spcPts val="0"/>
              </a:spcBef>
              <a:spcAft>
                <a:spcPts val="0"/>
              </a:spcAft>
              <a:buNone/>
              <a:defRPr sz="2200"/>
            </a:lvl7pPr>
            <a:lvl8pPr lvl="7">
              <a:lnSpc>
                <a:spcPct val="90000"/>
              </a:lnSpc>
              <a:spcBef>
                <a:spcPts val="0"/>
              </a:spcBef>
              <a:spcAft>
                <a:spcPts val="0"/>
              </a:spcAft>
              <a:buNone/>
              <a:defRPr sz="2200"/>
            </a:lvl8pPr>
            <a:lvl9pPr lvl="8">
              <a:lnSpc>
                <a:spcPct val="90000"/>
              </a:lnSpc>
              <a:spcBef>
                <a:spcPts val="0"/>
              </a:spcBef>
              <a:spcAft>
                <a:spcPts val="0"/>
              </a:spcAft>
              <a:buNone/>
              <a:defRPr sz="2200"/>
            </a:lvl9pPr>
          </a:lstStyle>
          <a:p/>
        </p:txBody>
      </p:sp>
      <p:sp>
        <p:nvSpPr>
          <p:cNvPr id="704" name="Google Shape;704;p73"/>
          <p:cNvSpPr txBox="1"/>
          <p:nvPr>
            <p:ph idx="5" type="title"/>
          </p:nvPr>
        </p:nvSpPr>
        <p:spPr>
          <a:xfrm>
            <a:off x="3843300" y="1801500"/>
            <a:ext cx="4933500" cy="18204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0"/>
              </a:spcBef>
              <a:spcAft>
                <a:spcPts val="0"/>
              </a:spcAft>
              <a:buNone/>
              <a:defRPr sz="1400"/>
            </a:lvl2pPr>
            <a:lvl3pPr lvl="2">
              <a:spcBef>
                <a:spcPts val="0"/>
              </a:spcBef>
              <a:spcAft>
                <a:spcPts val="0"/>
              </a:spcAft>
              <a:buNone/>
              <a:defRPr sz="1400"/>
            </a:lvl3pPr>
            <a:lvl4pPr lvl="3">
              <a:spcBef>
                <a:spcPts val="0"/>
              </a:spcBef>
              <a:spcAft>
                <a:spcPts val="0"/>
              </a:spcAft>
              <a:buNone/>
              <a:defRPr sz="1400"/>
            </a:lvl4pPr>
            <a:lvl5pPr lvl="4">
              <a:spcBef>
                <a:spcPts val="0"/>
              </a:spcBef>
              <a:spcAft>
                <a:spcPts val="0"/>
              </a:spcAft>
              <a:buNone/>
              <a:defRPr sz="1400"/>
            </a:lvl5pPr>
            <a:lvl6pPr lvl="5">
              <a:spcBef>
                <a:spcPts val="0"/>
              </a:spcBef>
              <a:spcAft>
                <a:spcPts val="0"/>
              </a:spcAft>
              <a:buNone/>
              <a:defRPr sz="1400"/>
            </a:lvl6pPr>
            <a:lvl7pPr lvl="6">
              <a:spcBef>
                <a:spcPts val="0"/>
              </a:spcBef>
              <a:spcAft>
                <a:spcPts val="0"/>
              </a:spcAft>
              <a:buNone/>
              <a:defRPr sz="1400"/>
            </a:lvl7pPr>
            <a:lvl8pPr lvl="7">
              <a:spcBef>
                <a:spcPts val="0"/>
              </a:spcBef>
              <a:spcAft>
                <a:spcPts val="0"/>
              </a:spcAft>
              <a:buNone/>
              <a:defRPr sz="1400"/>
            </a:lvl8pPr>
            <a:lvl9pPr lvl="8">
              <a:spcBef>
                <a:spcPts val="0"/>
              </a:spcBef>
              <a:spcAft>
                <a:spcPts val="0"/>
              </a:spcAft>
              <a:buNone/>
              <a:defRPr sz="1400"/>
            </a:lvl9pPr>
          </a:lstStyle>
          <a:p/>
        </p:txBody>
      </p:sp>
      <p:sp>
        <p:nvSpPr>
          <p:cNvPr id="705" name="Google Shape;705;p73"/>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
        <p:nvSpPr>
          <p:cNvPr id="706" name="Google Shape;706;p73"/>
          <p:cNvSpPr txBox="1"/>
          <p:nvPr>
            <p:ph idx="6"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extLst>
    <p:ext uri="{DCECCB84-F9BA-43D5-87BE-67443E8EF086}">
      <p15:sldGuideLst>
        <p15:guide id="1" orient="horz" pos="386">
          <p15:clr>
            <a:srgbClr val="E46962"/>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Alt 2">
  <p:cSld name="CUSTOM_2_1_3">
    <p:bg>
      <p:bgPr>
        <a:solidFill>
          <a:schemeClr val="dk1"/>
        </a:solidFill>
      </p:bgPr>
    </p:bg>
    <p:spTree>
      <p:nvGrpSpPr>
        <p:cNvPr id="707" name="Shape 707"/>
        <p:cNvGrpSpPr/>
        <p:nvPr/>
      </p:nvGrpSpPr>
      <p:grpSpPr>
        <a:xfrm>
          <a:off x="0" y="0"/>
          <a:ext cx="0" cy="0"/>
          <a:chOff x="0" y="0"/>
          <a:chExt cx="0" cy="0"/>
        </a:xfrm>
      </p:grpSpPr>
      <p:pic>
        <p:nvPicPr>
          <p:cNvPr id="708" name="Google Shape;708;p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709" name="Google Shape;709;p74"/>
          <p:cNvSpPr txBox="1"/>
          <p:nvPr>
            <p:ph idx="1"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710" name="Google Shape;710;p74"/>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
        <p:nvSpPr>
          <p:cNvPr id="711" name="Google Shape;711;p74"/>
          <p:cNvSpPr txBox="1"/>
          <p:nvPr>
            <p:ph idx="2"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712" name="Google Shape;712;p74"/>
          <p:cNvSpPr txBox="1"/>
          <p:nvPr>
            <p:ph idx="3" type="body"/>
          </p:nvPr>
        </p:nvSpPr>
        <p:spPr>
          <a:xfrm>
            <a:off x="361975" y="2947875"/>
            <a:ext cx="4163100" cy="1833600"/>
          </a:xfrm>
          <a:prstGeom prst="rect">
            <a:avLst/>
          </a:prstGeom>
        </p:spPr>
        <p:txBody>
          <a:bodyPr anchorCtr="0" anchor="b" bIns="0" lIns="0" spcFirstLastPara="1" rIns="0" wrap="square" tIns="137150">
            <a:noAutofit/>
          </a:bodyPr>
          <a:lstStyle>
            <a:lvl1pPr indent="-304800" lvl="0" marL="457200">
              <a:spcBef>
                <a:spcPts val="0"/>
              </a:spcBef>
              <a:spcAft>
                <a:spcPts val="0"/>
              </a:spcAft>
              <a:buClr>
                <a:schemeClr val="dk1"/>
              </a:buClr>
              <a:buSzPts val="1200"/>
              <a:buFont typeface="Archivo"/>
              <a:buChar char="●"/>
              <a:defRPr/>
            </a:lvl1pPr>
            <a:lvl2pPr indent="-304800" lvl="1" marL="914400">
              <a:spcBef>
                <a:spcPts val="0"/>
              </a:spcBef>
              <a:spcAft>
                <a:spcPts val="0"/>
              </a:spcAft>
              <a:buClr>
                <a:schemeClr val="dk1"/>
              </a:buClr>
              <a:buSzPts val="1200"/>
              <a:buFont typeface="Archivo"/>
              <a:buChar char="○"/>
              <a:defRPr/>
            </a:lvl2pPr>
            <a:lvl3pPr indent="-304800" lvl="2" marL="1371600">
              <a:spcBef>
                <a:spcPts val="0"/>
              </a:spcBef>
              <a:spcAft>
                <a:spcPts val="0"/>
              </a:spcAft>
              <a:buClr>
                <a:schemeClr val="dk1"/>
              </a:buClr>
              <a:buSzPts val="1200"/>
              <a:buFont typeface="Archivo"/>
              <a:buChar char="■"/>
              <a:defRPr/>
            </a:lvl3pPr>
            <a:lvl4pPr indent="-304800" lvl="3" marL="1828800">
              <a:spcBef>
                <a:spcPts val="0"/>
              </a:spcBef>
              <a:spcAft>
                <a:spcPts val="0"/>
              </a:spcAft>
              <a:buClr>
                <a:schemeClr val="dk1"/>
              </a:buClr>
              <a:buSzPts val="1200"/>
              <a:buFont typeface="Archivo"/>
              <a:buChar char="●"/>
              <a:defRPr/>
            </a:lvl4pPr>
            <a:lvl5pPr indent="-304800" lvl="4" marL="2286000">
              <a:spcBef>
                <a:spcPts val="0"/>
              </a:spcBef>
              <a:spcAft>
                <a:spcPts val="0"/>
              </a:spcAft>
              <a:buClr>
                <a:schemeClr val="dk1"/>
              </a:buClr>
              <a:buSzPts val="1200"/>
              <a:buFont typeface="Archivo"/>
              <a:buChar char="○"/>
              <a:defRPr/>
            </a:lvl5pPr>
            <a:lvl6pPr indent="-304800" lvl="5" marL="2743200">
              <a:spcBef>
                <a:spcPts val="0"/>
              </a:spcBef>
              <a:spcAft>
                <a:spcPts val="0"/>
              </a:spcAft>
              <a:buClr>
                <a:schemeClr val="dk1"/>
              </a:buClr>
              <a:buSzPts val="1200"/>
              <a:buFont typeface="Archivo"/>
              <a:buChar char="■"/>
              <a:defRPr/>
            </a:lvl6pPr>
            <a:lvl7pPr indent="-304800" lvl="6" marL="3200400">
              <a:spcBef>
                <a:spcPts val="0"/>
              </a:spcBef>
              <a:spcAft>
                <a:spcPts val="0"/>
              </a:spcAft>
              <a:buClr>
                <a:schemeClr val="dk1"/>
              </a:buClr>
              <a:buSzPts val="1200"/>
              <a:buFont typeface="Archivo"/>
              <a:buChar char="●"/>
              <a:defRPr/>
            </a:lvl7pPr>
            <a:lvl8pPr indent="-304800" lvl="7" marL="3657600">
              <a:spcBef>
                <a:spcPts val="0"/>
              </a:spcBef>
              <a:spcAft>
                <a:spcPts val="0"/>
              </a:spcAft>
              <a:buClr>
                <a:schemeClr val="dk1"/>
              </a:buClr>
              <a:buSzPts val="1200"/>
              <a:buFont typeface="Archivo"/>
              <a:buChar char="○"/>
              <a:defRPr/>
            </a:lvl8pPr>
            <a:lvl9pPr indent="-304800" lvl="8" marL="4114800">
              <a:spcBef>
                <a:spcPts val="0"/>
              </a:spcBef>
              <a:spcAft>
                <a:spcPts val="0"/>
              </a:spcAft>
              <a:buClr>
                <a:schemeClr val="dk1"/>
              </a:buClr>
              <a:buSzPts val="1200"/>
              <a:buFont typeface="Archivo"/>
              <a:buChar char="■"/>
              <a:defRPr/>
            </a:lvl9pPr>
          </a:lstStyle>
          <a:p/>
        </p:txBody>
      </p:sp>
      <p:sp>
        <p:nvSpPr>
          <p:cNvPr id="713" name="Google Shape;713;p74"/>
          <p:cNvSpPr txBox="1"/>
          <p:nvPr>
            <p:ph type="title"/>
          </p:nvPr>
        </p:nvSpPr>
        <p:spPr>
          <a:xfrm>
            <a:off x="337200" y="1066100"/>
            <a:ext cx="8375700" cy="1881900"/>
          </a:xfrm>
          <a:prstGeom prst="rect">
            <a:avLst/>
          </a:prstGeom>
        </p:spPr>
        <p:txBody>
          <a:bodyPr anchorCtr="0" anchor="t" bIns="137150" lIns="0" spcFirstLastPara="1" rIns="0" wrap="square" tIns="0">
            <a:noAutofit/>
          </a:bodyPr>
          <a:lstStyle>
            <a:lvl1pPr lvl="0">
              <a:spcBef>
                <a:spcPts val="0"/>
              </a:spcBef>
              <a:spcAft>
                <a:spcPts val="0"/>
              </a:spcAft>
              <a:buClr>
                <a:schemeClr val="dk1"/>
              </a:buClr>
              <a:buSzPts val="3000"/>
              <a:buFont typeface="Archivo"/>
              <a:buNone/>
              <a:defRPr/>
            </a:lvl1pPr>
            <a:lvl2pPr lvl="1">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Alt 6">
  <p:cSld name="CUSTOM_2_1_1_1">
    <p:bg>
      <p:bgPr>
        <a:solidFill>
          <a:schemeClr val="dk1"/>
        </a:solidFill>
      </p:bgPr>
    </p:bg>
    <p:spTree>
      <p:nvGrpSpPr>
        <p:cNvPr id="714" name="Shape 714"/>
        <p:cNvGrpSpPr/>
        <p:nvPr/>
      </p:nvGrpSpPr>
      <p:grpSpPr>
        <a:xfrm>
          <a:off x="0" y="0"/>
          <a:ext cx="0" cy="0"/>
          <a:chOff x="0" y="0"/>
          <a:chExt cx="0" cy="0"/>
        </a:xfrm>
      </p:grpSpPr>
      <p:pic>
        <p:nvPicPr>
          <p:cNvPr id="715" name="Google Shape;715;p75"/>
          <p:cNvPicPr preferRelativeResize="0"/>
          <p:nvPr/>
        </p:nvPicPr>
        <p:blipFill>
          <a:blip r:embed="rId2">
            <a:alphaModFix/>
          </a:blip>
          <a:stretch>
            <a:fillRect/>
          </a:stretch>
        </p:blipFill>
        <p:spPr>
          <a:xfrm>
            <a:off x="0" y="0"/>
            <a:ext cx="9144000" cy="5143500"/>
          </a:xfrm>
          <a:prstGeom prst="rect">
            <a:avLst/>
          </a:prstGeom>
          <a:noFill/>
          <a:ln>
            <a:noFill/>
          </a:ln>
        </p:spPr>
      </p:pic>
      <p:sp>
        <p:nvSpPr>
          <p:cNvPr id="716" name="Google Shape;716;p75"/>
          <p:cNvSpPr txBox="1"/>
          <p:nvPr>
            <p:ph type="title"/>
          </p:nvPr>
        </p:nvSpPr>
        <p:spPr>
          <a:xfrm>
            <a:off x="361965" y="2535325"/>
            <a:ext cx="6346800" cy="2282700"/>
          </a:xfrm>
          <a:prstGeom prst="rect">
            <a:avLst/>
          </a:prstGeom>
        </p:spPr>
        <p:txBody>
          <a:bodyPr anchorCtr="0" anchor="b" bIns="0" lIns="0" spcFirstLastPara="1" rIns="0" wrap="square" tIns="0">
            <a:noAutofit/>
          </a:bodyPr>
          <a:lstStyle>
            <a:lvl1pPr lvl="0">
              <a:spcBef>
                <a:spcPts val="0"/>
              </a:spcBef>
              <a:spcAft>
                <a:spcPts val="0"/>
              </a:spcAft>
              <a:buNone/>
              <a:defRPr sz="2000">
                <a:latin typeface="Archivo SemiBold"/>
                <a:ea typeface="Archivo SemiBold"/>
                <a:cs typeface="Archivo SemiBold"/>
                <a:sym typeface="Archivo SemiBold"/>
              </a:defRPr>
            </a:lvl1pPr>
            <a:lvl2pPr lvl="1">
              <a:lnSpc>
                <a:spcPct val="115000"/>
              </a:lnSpc>
              <a:spcBef>
                <a:spcPts val="0"/>
              </a:spcBef>
              <a:spcAft>
                <a:spcPts val="0"/>
              </a:spcAft>
              <a:buNone/>
              <a:defRPr sz="2000"/>
            </a:lvl2pPr>
            <a:lvl3pPr lvl="2">
              <a:lnSpc>
                <a:spcPct val="115000"/>
              </a:lnSpc>
              <a:spcBef>
                <a:spcPts val="0"/>
              </a:spcBef>
              <a:spcAft>
                <a:spcPts val="0"/>
              </a:spcAft>
              <a:buNone/>
              <a:defRPr sz="2000"/>
            </a:lvl3pPr>
            <a:lvl4pPr lvl="3">
              <a:lnSpc>
                <a:spcPct val="115000"/>
              </a:lnSpc>
              <a:spcBef>
                <a:spcPts val="0"/>
              </a:spcBef>
              <a:spcAft>
                <a:spcPts val="0"/>
              </a:spcAft>
              <a:buNone/>
              <a:defRPr sz="2000"/>
            </a:lvl4pPr>
            <a:lvl5pPr lvl="4">
              <a:lnSpc>
                <a:spcPct val="115000"/>
              </a:lnSpc>
              <a:spcBef>
                <a:spcPts val="0"/>
              </a:spcBef>
              <a:spcAft>
                <a:spcPts val="0"/>
              </a:spcAft>
              <a:buNone/>
              <a:defRPr sz="2000"/>
            </a:lvl5pPr>
            <a:lvl6pPr lvl="5">
              <a:lnSpc>
                <a:spcPct val="115000"/>
              </a:lnSpc>
              <a:spcBef>
                <a:spcPts val="0"/>
              </a:spcBef>
              <a:spcAft>
                <a:spcPts val="0"/>
              </a:spcAft>
              <a:buNone/>
              <a:defRPr sz="2000"/>
            </a:lvl6pPr>
            <a:lvl7pPr lvl="6">
              <a:lnSpc>
                <a:spcPct val="115000"/>
              </a:lnSpc>
              <a:spcBef>
                <a:spcPts val="0"/>
              </a:spcBef>
              <a:spcAft>
                <a:spcPts val="0"/>
              </a:spcAft>
              <a:buNone/>
              <a:defRPr sz="2000"/>
            </a:lvl7pPr>
            <a:lvl8pPr lvl="7">
              <a:lnSpc>
                <a:spcPct val="115000"/>
              </a:lnSpc>
              <a:spcBef>
                <a:spcPts val="0"/>
              </a:spcBef>
              <a:spcAft>
                <a:spcPts val="0"/>
              </a:spcAft>
              <a:buNone/>
              <a:defRPr sz="2000"/>
            </a:lvl8pPr>
            <a:lvl9pPr lvl="8">
              <a:lnSpc>
                <a:spcPct val="115000"/>
              </a:lnSpc>
              <a:spcBef>
                <a:spcPts val="0"/>
              </a:spcBef>
              <a:spcAft>
                <a:spcPts val="0"/>
              </a:spcAft>
              <a:buNone/>
              <a:defRPr sz="2000"/>
            </a:lvl9pPr>
          </a:lstStyle>
          <a:p/>
        </p:txBody>
      </p:sp>
      <p:sp>
        <p:nvSpPr>
          <p:cNvPr id="717" name="Google Shape;717;p75"/>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
        <p:nvSpPr>
          <p:cNvPr id="718" name="Google Shape;718;p75"/>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719" name="Google Shape;719;p75"/>
          <p:cNvSpPr txBox="1"/>
          <p:nvPr>
            <p:ph idx="2"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CUSTOM_5">
    <p:bg>
      <p:bgPr>
        <a:solidFill>
          <a:schemeClr val="dk1"/>
        </a:solidFill>
      </p:bgPr>
    </p:bg>
    <p:spTree>
      <p:nvGrpSpPr>
        <p:cNvPr id="720" name="Shape 720"/>
        <p:cNvGrpSpPr/>
        <p:nvPr/>
      </p:nvGrpSpPr>
      <p:grpSpPr>
        <a:xfrm>
          <a:off x="0" y="0"/>
          <a:ext cx="0" cy="0"/>
          <a:chOff x="0" y="0"/>
          <a:chExt cx="0" cy="0"/>
        </a:xfrm>
      </p:grpSpPr>
      <p:pic>
        <p:nvPicPr>
          <p:cNvPr id="721" name="Google Shape;721;p76"/>
          <p:cNvPicPr preferRelativeResize="0"/>
          <p:nvPr/>
        </p:nvPicPr>
        <p:blipFill>
          <a:blip r:embed="rId2">
            <a:alphaModFix/>
          </a:blip>
          <a:stretch>
            <a:fillRect/>
          </a:stretch>
        </p:blipFill>
        <p:spPr>
          <a:xfrm>
            <a:off x="0" y="0"/>
            <a:ext cx="9144000" cy="5143500"/>
          </a:xfrm>
          <a:prstGeom prst="rect">
            <a:avLst/>
          </a:prstGeom>
          <a:noFill/>
          <a:ln>
            <a:noFill/>
          </a:ln>
        </p:spPr>
      </p:pic>
      <p:sp>
        <p:nvSpPr>
          <p:cNvPr id="722" name="Google Shape;722;p76"/>
          <p:cNvSpPr txBox="1"/>
          <p:nvPr>
            <p:ph type="title"/>
          </p:nvPr>
        </p:nvSpPr>
        <p:spPr>
          <a:xfrm>
            <a:off x="2504817" y="2940138"/>
            <a:ext cx="1994100" cy="579900"/>
          </a:xfrm>
          <a:prstGeom prst="rect">
            <a:avLst/>
          </a:prstGeom>
        </p:spPr>
        <p:txBody>
          <a:bodyPr anchorCtr="0" anchor="t" bIns="91425" lIns="137150" spcFirstLastPara="1" rIns="137150" wrap="square" tIns="91425">
            <a:noAutofit/>
          </a:bodyPr>
          <a:lstStyle>
            <a:lvl1pPr lvl="0" algn="ctr">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723" name="Google Shape;723;p76"/>
          <p:cNvSpPr txBox="1"/>
          <p:nvPr>
            <p:ph idx="1" type="subTitle"/>
          </p:nvPr>
        </p:nvSpPr>
        <p:spPr>
          <a:xfrm>
            <a:off x="2504817" y="3661040"/>
            <a:ext cx="1994100" cy="886800"/>
          </a:xfrm>
          <a:prstGeom prst="rect">
            <a:avLst/>
          </a:prstGeom>
        </p:spPr>
        <p:txBody>
          <a:bodyPr anchorCtr="0" anchor="t" bIns="91425" lIns="137150" spcFirstLastPara="1" rIns="137150" wrap="square" tIns="91425">
            <a:noAutofit/>
          </a:bodyPr>
          <a:lstStyle>
            <a:lvl1pPr lvl="0" algn="ctr">
              <a:spcBef>
                <a:spcPts val="0"/>
              </a:spcBef>
              <a:spcAft>
                <a:spcPts val="0"/>
              </a:spcAft>
              <a:buClr>
                <a:schemeClr val="dk1"/>
              </a:buClr>
              <a:buSzPts val="1000"/>
              <a:buFont typeface="Archivo Light"/>
              <a:buNone/>
              <a:defRPr sz="1000">
                <a:latin typeface="Archivo Light"/>
                <a:ea typeface="Archivo Light"/>
                <a:cs typeface="Archivo Light"/>
                <a:sym typeface="Archivo Light"/>
              </a:defRPr>
            </a:lvl1pPr>
            <a:lvl2pPr lvl="1"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2pPr>
            <a:lvl3pPr lvl="2"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3pPr>
            <a:lvl4pPr lvl="3"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4pPr>
            <a:lvl5pPr lvl="4"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5pPr>
            <a:lvl6pPr lvl="5"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6pPr>
            <a:lvl7pPr lvl="6"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7pPr>
            <a:lvl8pPr lvl="7"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8pPr>
            <a:lvl9pPr lvl="8"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9pPr>
          </a:lstStyle>
          <a:p/>
        </p:txBody>
      </p:sp>
      <p:sp>
        <p:nvSpPr>
          <p:cNvPr id="724" name="Google Shape;724;p76"/>
          <p:cNvSpPr/>
          <p:nvPr>
            <p:ph idx="2" type="pic"/>
          </p:nvPr>
        </p:nvSpPr>
        <p:spPr>
          <a:xfrm>
            <a:off x="2824167" y="1295719"/>
            <a:ext cx="1355400" cy="1373100"/>
          </a:xfrm>
          <a:prstGeom prst="ellipse">
            <a:avLst/>
          </a:prstGeom>
          <a:noFill/>
          <a:ln>
            <a:noFill/>
          </a:ln>
        </p:spPr>
      </p:sp>
      <p:sp>
        <p:nvSpPr>
          <p:cNvPr id="725" name="Google Shape;725;p76"/>
          <p:cNvSpPr txBox="1"/>
          <p:nvPr>
            <p:ph idx="3" type="title"/>
          </p:nvPr>
        </p:nvSpPr>
        <p:spPr>
          <a:xfrm>
            <a:off x="368350" y="2940138"/>
            <a:ext cx="1994100" cy="579900"/>
          </a:xfrm>
          <a:prstGeom prst="rect">
            <a:avLst/>
          </a:prstGeom>
        </p:spPr>
        <p:txBody>
          <a:bodyPr anchorCtr="0" anchor="ctr" bIns="91425" lIns="137150" spcFirstLastPara="1" rIns="137150" wrap="square" tIns="91425">
            <a:noAutofit/>
          </a:bodyPr>
          <a:lstStyle>
            <a:lvl1pPr lvl="0" algn="ctr">
              <a:spcBef>
                <a:spcPts val="0"/>
              </a:spcBef>
              <a:spcAft>
                <a:spcPts val="0"/>
              </a:spcAft>
              <a:buClr>
                <a:schemeClr val="dk1"/>
              </a:buClr>
              <a:buSzPts val="3000"/>
              <a:buFont typeface="Archivo SemiBold"/>
              <a:buNone/>
              <a:defRPr sz="1400">
                <a:latin typeface="Archivo SemiBold"/>
                <a:ea typeface="Archivo SemiBold"/>
                <a:cs typeface="Archivo SemiBold"/>
                <a:sym typeface="Archivo SemiBold"/>
              </a:defRPr>
            </a:lvl1pPr>
            <a:lvl2pPr lvl="1"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726" name="Google Shape;726;p76"/>
          <p:cNvSpPr txBox="1"/>
          <p:nvPr>
            <p:ph idx="4" type="subTitle"/>
          </p:nvPr>
        </p:nvSpPr>
        <p:spPr>
          <a:xfrm>
            <a:off x="368350" y="3661040"/>
            <a:ext cx="1994100" cy="886800"/>
          </a:xfrm>
          <a:prstGeom prst="rect">
            <a:avLst/>
          </a:prstGeom>
        </p:spPr>
        <p:txBody>
          <a:bodyPr anchorCtr="0" anchor="t" bIns="91425" lIns="137150" spcFirstLastPara="1" rIns="137150" wrap="square" tIns="91425">
            <a:noAutofit/>
          </a:bodyPr>
          <a:lstStyle>
            <a:lvl1pPr lvl="0" algn="ctr">
              <a:spcBef>
                <a:spcPts val="0"/>
              </a:spcBef>
              <a:spcAft>
                <a:spcPts val="0"/>
              </a:spcAft>
              <a:buClr>
                <a:schemeClr val="dk1"/>
              </a:buClr>
              <a:buSzPts val="1000"/>
              <a:buFont typeface="Archivo Light"/>
              <a:buNone/>
              <a:defRPr sz="1000">
                <a:latin typeface="Archivo Light"/>
                <a:ea typeface="Archivo Light"/>
                <a:cs typeface="Archivo Light"/>
                <a:sym typeface="Archivo Light"/>
              </a:defRPr>
            </a:lvl1pPr>
            <a:lvl2pPr lvl="1"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2pPr>
            <a:lvl3pPr lvl="2"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3pPr>
            <a:lvl4pPr lvl="3"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4pPr>
            <a:lvl5pPr lvl="4"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5pPr>
            <a:lvl6pPr lvl="5"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6pPr>
            <a:lvl7pPr lvl="6"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7pPr>
            <a:lvl8pPr lvl="7"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8pPr>
            <a:lvl9pPr lvl="8"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9pPr>
          </a:lstStyle>
          <a:p/>
        </p:txBody>
      </p:sp>
      <p:sp>
        <p:nvSpPr>
          <p:cNvPr id="727" name="Google Shape;727;p76"/>
          <p:cNvSpPr/>
          <p:nvPr>
            <p:ph idx="5" type="pic"/>
          </p:nvPr>
        </p:nvSpPr>
        <p:spPr>
          <a:xfrm>
            <a:off x="687700" y="1295719"/>
            <a:ext cx="1355400" cy="1373100"/>
          </a:xfrm>
          <a:prstGeom prst="ellipse">
            <a:avLst/>
          </a:prstGeom>
          <a:noFill/>
          <a:ln>
            <a:noFill/>
          </a:ln>
        </p:spPr>
      </p:sp>
      <p:sp>
        <p:nvSpPr>
          <p:cNvPr id="728" name="Google Shape;728;p76"/>
          <p:cNvSpPr txBox="1"/>
          <p:nvPr>
            <p:ph idx="6" type="title"/>
          </p:nvPr>
        </p:nvSpPr>
        <p:spPr>
          <a:xfrm>
            <a:off x="6778800" y="2940138"/>
            <a:ext cx="1994100" cy="579900"/>
          </a:xfrm>
          <a:prstGeom prst="rect">
            <a:avLst/>
          </a:prstGeom>
        </p:spPr>
        <p:txBody>
          <a:bodyPr anchorCtr="0" anchor="t" bIns="91425" lIns="137150" spcFirstLastPara="1" rIns="137150" wrap="square" tIns="91425">
            <a:noAutofit/>
          </a:bodyPr>
          <a:lstStyle>
            <a:lvl1pPr lvl="0" algn="ctr">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729" name="Google Shape;729;p76"/>
          <p:cNvSpPr txBox="1"/>
          <p:nvPr>
            <p:ph idx="7" type="subTitle"/>
          </p:nvPr>
        </p:nvSpPr>
        <p:spPr>
          <a:xfrm>
            <a:off x="6778800" y="3661040"/>
            <a:ext cx="1994100" cy="886800"/>
          </a:xfrm>
          <a:prstGeom prst="rect">
            <a:avLst/>
          </a:prstGeom>
        </p:spPr>
        <p:txBody>
          <a:bodyPr anchorCtr="0" anchor="t" bIns="91425" lIns="137150" spcFirstLastPara="1" rIns="137150" wrap="square" tIns="91425">
            <a:noAutofit/>
          </a:bodyPr>
          <a:lstStyle>
            <a:lvl1pPr lvl="0" algn="ctr">
              <a:spcBef>
                <a:spcPts val="0"/>
              </a:spcBef>
              <a:spcAft>
                <a:spcPts val="0"/>
              </a:spcAft>
              <a:buClr>
                <a:schemeClr val="dk1"/>
              </a:buClr>
              <a:buSzPts val="1000"/>
              <a:buFont typeface="Archivo Light"/>
              <a:buNone/>
              <a:defRPr sz="1000">
                <a:latin typeface="Archivo Light"/>
                <a:ea typeface="Archivo Light"/>
                <a:cs typeface="Archivo Light"/>
                <a:sym typeface="Archivo Light"/>
              </a:defRPr>
            </a:lvl1pPr>
            <a:lvl2pPr lvl="1"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2pPr>
            <a:lvl3pPr lvl="2"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3pPr>
            <a:lvl4pPr lvl="3"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4pPr>
            <a:lvl5pPr lvl="4"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5pPr>
            <a:lvl6pPr lvl="5"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6pPr>
            <a:lvl7pPr lvl="6"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7pPr>
            <a:lvl8pPr lvl="7"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8pPr>
            <a:lvl9pPr lvl="8"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9pPr>
          </a:lstStyle>
          <a:p/>
        </p:txBody>
      </p:sp>
      <p:sp>
        <p:nvSpPr>
          <p:cNvPr id="730" name="Google Shape;730;p76"/>
          <p:cNvSpPr/>
          <p:nvPr>
            <p:ph idx="8" type="pic"/>
          </p:nvPr>
        </p:nvSpPr>
        <p:spPr>
          <a:xfrm>
            <a:off x="7098150" y="1295719"/>
            <a:ext cx="1355400" cy="1373100"/>
          </a:xfrm>
          <a:prstGeom prst="ellipse">
            <a:avLst/>
          </a:prstGeom>
          <a:noFill/>
          <a:ln>
            <a:noFill/>
          </a:ln>
        </p:spPr>
      </p:sp>
      <p:sp>
        <p:nvSpPr>
          <p:cNvPr id="731" name="Google Shape;731;p76"/>
          <p:cNvSpPr txBox="1"/>
          <p:nvPr>
            <p:ph idx="9" type="title"/>
          </p:nvPr>
        </p:nvSpPr>
        <p:spPr>
          <a:xfrm>
            <a:off x="4650558" y="2940138"/>
            <a:ext cx="1994100" cy="579900"/>
          </a:xfrm>
          <a:prstGeom prst="rect">
            <a:avLst/>
          </a:prstGeom>
        </p:spPr>
        <p:txBody>
          <a:bodyPr anchorCtr="0" anchor="t" bIns="91425" lIns="137150" spcFirstLastPara="1" rIns="137150" wrap="square" tIns="91425">
            <a:noAutofit/>
          </a:bodyPr>
          <a:lstStyle>
            <a:lvl1pPr lvl="0" algn="ctr">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732" name="Google Shape;732;p76"/>
          <p:cNvSpPr txBox="1"/>
          <p:nvPr>
            <p:ph idx="13" type="subTitle"/>
          </p:nvPr>
        </p:nvSpPr>
        <p:spPr>
          <a:xfrm>
            <a:off x="4650558" y="3661040"/>
            <a:ext cx="1994100" cy="886800"/>
          </a:xfrm>
          <a:prstGeom prst="rect">
            <a:avLst/>
          </a:prstGeom>
        </p:spPr>
        <p:txBody>
          <a:bodyPr anchorCtr="0" anchor="t" bIns="91425" lIns="137150" spcFirstLastPara="1" rIns="137150" wrap="square" tIns="91425">
            <a:noAutofit/>
          </a:bodyPr>
          <a:lstStyle>
            <a:lvl1pPr lvl="0" algn="ctr">
              <a:spcBef>
                <a:spcPts val="0"/>
              </a:spcBef>
              <a:spcAft>
                <a:spcPts val="0"/>
              </a:spcAft>
              <a:buClr>
                <a:schemeClr val="dk1"/>
              </a:buClr>
              <a:buSzPts val="1000"/>
              <a:buFont typeface="Archivo Light"/>
              <a:buNone/>
              <a:defRPr sz="1000">
                <a:latin typeface="Archivo Light"/>
                <a:ea typeface="Archivo Light"/>
                <a:cs typeface="Archivo Light"/>
                <a:sym typeface="Archivo Light"/>
              </a:defRPr>
            </a:lvl1pPr>
            <a:lvl2pPr lvl="1"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2pPr>
            <a:lvl3pPr lvl="2"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3pPr>
            <a:lvl4pPr lvl="3"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4pPr>
            <a:lvl5pPr lvl="4"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5pPr>
            <a:lvl6pPr lvl="5"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6pPr>
            <a:lvl7pPr lvl="6"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7pPr>
            <a:lvl8pPr lvl="7"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8pPr>
            <a:lvl9pPr lvl="8"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9pPr>
          </a:lstStyle>
          <a:p/>
        </p:txBody>
      </p:sp>
      <p:sp>
        <p:nvSpPr>
          <p:cNvPr id="733" name="Google Shape;733;p76"/>
          <p:cNvSpPr/>
          <p:nvPr>
            <p:ph idx="14" type="pic"/>
          </p:nvPr>
        </p:nvSpPr>
        <p:spPr>
          <a:xfrm>
            <a:off x="4969667" y="1295719"/>
            <a:ext cx="1355400" cy="1373100"/>
          </a:xfrm>
          <a:prstGeom prst="ellipse">
            <a:avLst/>
          </a:prstGeom>
          <a:noFill/>
          <a:ln>
            <a:noFill/>
          </a:ln>
        </p:spPr>
      </p:sp>
      <p:sp>
        <p:nvSpPr>
          <p:cNvPr id="734" name="Google Shape;734;p76"/>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
        <p:nvSpPr>
          <p:cNvPr id="735" name="Google Shape;735;p76"/>
          <p:cNvSpPr txBox="1"/>
          <p:nvPr>
            <p:ph idx="15"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736" name="Google Shape;736;p76"/>
          <p:cNvSpPr txBox="1"/>
          <p:nvPr>
            <p:ph idx="16"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Alt 2">
  <p:cSld name="CUSTOM_6">
    <p:bg>
      <p:bgPr>
        <a:solidFill>
          <a:schemeClr val="dk1"/>
        </a:solidFill>
      </p:bgPr>
    </p:bg>
    <p:spTree>
      <p:nvGrpSpPr>
        <p:cNvPr id="737" name="Shape 737"/>
        <p:cNvGrpSpPr/>
        <p:nvPr/>
      </p:nvGrpSpPr>
      <p:grpSpPr>
        <a:xfrm>
          <a:off x="0" y="0"/>
          <a:ext cx="0" cy="0"/>
          <a:chOff x="0" y="0"/>
          <a:chExt cx="0" cy="0"/>
        </a:xfrm>
      </p:grpSpPr>
      <p:pic>
        <p:nvPicPr>
          <p:cNvPr id="738" name="Google Shape;738;p77"/>
          <p:cNvPicPr preferRelativeResize="0"/>
          <p:nvPr/>
        </p:nvPicPr>
        <p:blipFill>
          <a:blip r:embed="rId2">
            <a:alphaModFix/>
          </a:blip>
          <a:stretch>
            <a:fillRect/>
          </a:stretch>
        </p:blipFill>
        <p:spPr>
          <a:xfrm>
            <a:off x="0" y="0"/>
            <a:ext cx="9144000" cy="5143500"/>
          </a:xfrm>
          <a:prstGeom prst="rect">
            <a:avLst/>
          </a:prstGeom>
          <a:noFill/>
          <a:ln>
            <a:noFill/>
          </a:ln>
        </p:spPr>
      </p:pic>
      <p:sp>
        <p:nvSpPr>
          <p:cNvPr id="739" name="Google Shape;739;p77"/>
          <p:cNvSpPr/>
          <p:nvPr>
            <p:ph idx="2" type="pic"/>
          </p:nvPr>
        </p:nvSpPr>
        <p:spPr>
          <a:xfrm>
            <a:off x="361975" y="2991074"/>
            <a:ext cx="1994400" cy="1147500"/>
          </a:xfrm>
          <a:prstGeom prst="roundRect">
            <a:avLst>
              <a:gd fmla="val 7060" name="adj"/>
            </a:avLst>
          </a:prstGeom>
          <a:noFill/>
          <a:ln>
            <a:noFill/>
          </a:ln>
        </p:spPr>
      </p:sp>
      <p:sp>
        <p:nvSpPr>
          <p:cNvPr id="740" name="Google Shape;740;p77"/>
          <p:cNvSpPr/>
          <p:nvPr>
            <p:ph idx="3" type="pic"/>
          </p:nvPr>
        </p:nvSpPr>
        <p:spPr>
          <a:xfrm>
            <a:off x="361975" y="1066100"/>
            <a:ext cx="1994400" cy="1209600"/>
          </a:xfrm>
          <a:prstGeom prst="roundRect">
            <a:avLst>
              <a:gd fmla="val 7060" name="adj"/>
            </a:avLst>
          </a:prstGeom>
          <a:noFill/>
          <a:ln>
            <a:noFill/>
          </a:ln>
        </p:spPr>
      </p:sp>
      <p:sp>
        <p:nvSpPr>
          <p:cNvPr id="741" name="Google Shape;741;p77"/>
          <p:cNvSpPr txBox="1"/>
          <p:nvPr>
            <p:ph type="title"/>
          </p:nvPr>
        </p:nvSpPr>
        <p:spPr>
          <a:xfrm>
            <a:off x="361975" y="4268750"/>
            <a:ext cx="1994400" cy="511200"/>
          </a:xfrm>
          <a:prstGeom prst="rect">
            <a:avLst/>
          </a:prstGeom>
        </p:spPr>
        <p:txBody>
          <a:bodyPr anchorCtr="0" anchor="t" bIns="91425" lIns="91425" spcFirstLastPara="1" rIns="91425" wrap="square" tIns="0">
            <a:noAutofit/>
          </a:bodyPr>
          <a:lstStyle>
            <a:lvl1pPr lvl="0" algn="ctr">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742" name="Google Shape;742;p77"/>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
        <p:nvSpPr>
          <p:cNvPr id="743" name="Google Shape;743;p77"/>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744" name="Google Shape;744;p77"/>
          <p:cNvSpPr txBox="1"/>
          <p:nvPr>
            <p:ph idx="4" type="title"/>
          </p:nvPr>
        </p:nvSpPr>
        <p:spPr>
          <a:xfrm>
            <a:off x="362125" y="2292638"/>
            <a:ext cx="1994100" cy="579900"/>
          </a:xfrm>
          <a:prstGeom prst="rect">
            <a:avLst/>
          </a:prstGeom>
        </p:spPr>
        <p:txBody>
          <a:bodyPr anchorCtr="0" anchor="ctr" bIns="91425" lIns="137150" spcFirstLastPara="1" rIns="137150" wrap="square" tIns="91425">
            <a:noAutofit/>
          </a:bodyPr>
          <a:lstStyle>
            <a:lvl1pPr lvl="0" algn="ctr">
              <a:spcBef>
                <a:spcPts val="0"/>
              </a:spcBef>
              <a:spcAft>
                <a:spcPts val="0"/>
              </a:spcAft>
              <a:buClr>
                <a:schemeClr val="dk1"/>
              </a:buClr>
              <a:buSzPts val="3000"/>
              <a:buFont typeface="Archivo SemiBold"/>
              <a:buNone/>
              <a:defRPr sz="1400">
                <a:latin typeface="Archivo SemiBold"/>
                <a:ea typeface="Archivo SemiBold"/>
                <a:cs typeface="Archivo SemiBold"/>
                <a:sym typeface="Archivo SemiBold"/>
              </a:defRPr>
            </a:lvl1pPr>
            <a:lvl2pPr lvl="1"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745" name="Google Shape;745;p77"/>
          <p:cNvSpPr/>
          <p:nvPr>
            <p:ph idx="5" type="pic"/>
          </p:nvPr>
        </p:nvSpPr>
        <p:spPr>
          <a:xfrm>
            <a:off x="2499750" y="2991074"/>
            <a:ext cx="1994400" cy="1147500"/>
          </a:xfrm>
          <a:prstGeom prst="roundRect">
            <a:avLst>
              <a:gd fmla="val 7060" name="adj"/>
            </a:avLst>
          </a:prstGeom>
          <a:noFill/>
          <a:ln>
            <a:noFill/>
          </a:ln>
        </p:spPr>
      </p:sp>
      <p:sp>
        <p:nvSpPr>
          <p:cNvPr id="746" name="Google Shape;746;p77"/>
          <p:cNvSpPr/>
          <p:nvPr>
            <p:ph idx="6" type="pic"/>
          </p:nvPr>
        </p:nvSpPr>
        <p:spPr>
          <a:xfrm>
            <a:off x="2499750" y="1066100"/>
            <a:ext cx="1994400" cy="1209600"/>
          </a:xfrm>
          <a:prstGeom prst="roundRect">
            <a:avLst>
              <a:gd fmla="val 7060" name="adj"/>
            </a:avLst>
          </a:prstGeom>
          <a:noFill/>
          <a:ln>
            <a:noFill/>
          </a:ln>
        </p:spPr>
      </p:sp>
      <p:sp>
        <p:nvSpPr>
          <p:cNvPr id="747" name="Google Shape;747;p77"/>
          <p:cNvSpPr txBox="1"/>
          <p:nvPr>
            <p:ph idx="7" type="title"/>
          </p:nvPr>
        </p:nvSpPr>
        <p:spPr>
          <a:xfrm>
            <a:off x="2499750" y="4268750"/>
            <a:ext cx="1994400" cy="511200"/>
          </a:xfrm>
          <a:prstGeom prst="rect">
            <a:avLst/>
          </a:prstGeom>
        </p:spPr>
        <p:txBody>
          <a:bodyPr anchorCtr="0" anchor="t" bIns="91425" lIns="91425" spcFirstLastPara="1" rIns="91425" wrap="square" tIns="0">
            <a:noAutofit/>
          </a:bodyPr>
          <a:lstStyle>
            <a:lvl1pPr lvl="0" algn="ctr">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748" name="Google Shape;748;p77"/>
          <p:cNvSpPr txBox="1"/>
          <p:nvPr>
            <p:ph idx="8" type="title"/>
          </p:nvPr>
        </p:nvSpPr>
        <p:spPr>
          <a:xfrm>
            <a:off x="2499900" y="2292638"/>
            <a:ext cx="1994100" cy="579900"/>
          </a:xfrm>
          <a:prstGeom prst="rect">
            <a:avLst/>
          </a:prstGeom>
        </p:spPr>
        <p:txBody>
          <a:bodyPr anchorCtr="0" anchor="t" bIns="91425" lIns="137150" spcFirstLastPara="1" rIns="137150" wrap="square" tIns="91425">
            <a:noAutofit/>
          </a:bodyPr>
          <a:lstStyle>
            <a:lvl1pPr lvl="0" algn="ctr">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749" name="Google Shape;749;p77"/>
          <p:cNvSpPr/>
          <p:nvPr>
            <p:ph idx="9" type="pic"/>
          </p:nvPr>
        </p:nvSpPr>
        <p:spPr>
          <a:xfrm>
            <a:off x="4637525" y="2991074"/>
            <a:ext cx="1994400" cy="1147500"/>
          </a:xfrm>
          <a:prstGeom prst="roundRect">
            <a:avLst>
              <a:gd fmla="val 7060" name="adj"/>
            </a:avLst>
          </a:prstGeom>
          <a:noFill/>
          <a:ln>
            <a:noFill/>
          </a:ln>
        </p:spPr>
      </p:sp>
      <p:sp>
        <p:nvSpPr>
          <p:cNvPr id="750" name="Google Shape;750;p77"/>
          <p:cNvSpPr/>
          <p:nvPr>
            <p:ph idx="13" type="pic"/>
          </p:nvPr>
        </p:nvSpPr>
        <p:spPr>
          <a:xfrm>
            <a:off x="4637525" y="1066100"/>
            <a:ext cx="1994400" cy="1209600"/>
          </a:xfrm>
          <a:prstGeom prst="roundRect">
            <a:avLst>
              <a:gd fmla="val 7060" name="adj"/>
            </a:avLst>
          </a:prstGeom>
          <a:noFill/>
          <a:ln>
            <a:noFill/>
          </a:ln>
        </p:spPr>
      </p:sp>
      <p:sp>
        <p:nvSpPr>
          <p:cNvPr id="751" name="Google Shape;751;p77"/>
          <p:cNvSpPr txBox="1"/>
          <p:nvPr>
            <p:ph idx="14" type="title"/>
          </p:nvPr>
        </p:nvSpPr>
        <p:spPr>
          <a:xfrm>
            <a:off x="4637525" y="4268750"/>
            <a:ext cx="1994400" cy="511200"/>
          </a:xfrm>
          <a:prstGeom prst="rect">
            <a:avLst/>
          </a:prstGeom>
        </p:spPr>
        <p:txBody>
          <a:bodyPr anchorCtr="0" anchor="t" bIns="91425" lIns="91425" spcFirstLastPara="1" rIns="91425" wrap="square" tIns="0">
            <a:noAutofit/>
          </a:bodyPr>
          <a:lstStyle>
            <a:lvl1pPr lvl="0" algn="ctr">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752" name="Google Shape;752;p77"/>
          <p:cNvSpPr txBox="1"/>
          <p:nvPr>
            <p:ph idx="15" type="title"/>
          </p:nvPr>
        </p:nvSpPr>
        <p:spPr>
          <a:xfrm>
            <a:off x="4637675" y="2292638"/>
            <a:ext cx="1994100" cy="579900"/>
          </a:xfrm>
          <a:prstGeom prst="rect">
            <a:avLst/>
          </a:prstGeom>
        </p:spPr>
        <p:txBody>
          <a:bodyPr anchorCtr="0" anchor="t" bIns="91425" lIns="137150" spcFirstLastPara="1" rIns="137150" wrap="square" tIns="91425">
            <a:noAutofit/>
          </a:bodyPr>
          <a:lstStyle>
            <a:lvl1pPr lvl="0" algn="ctr">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753" name="Google Shape;753;p77"/>
          <p:cNvSpPr/>
          <p:nvPr>
            <p:ph idx="16" type="pic"/>
          </p:nvPr>
        </p:nvSpPr>
        <p:spPr>
          <a:xfrm>
            <a:off x="6775300" y="2991074"/>
            <a:ext cx="1994400" cy="1147500"/>
          </a:xfrm>
          <a:prstGeom prst="roundRect">
            <a:avLst>
              <a:gd fmla="val 7060" name="adj"/>
            </a:avLst>
          </a:prstGeom>
          <a:noFill/>
          <a:ln>
            <a:noFill/>
          </a:ln>
        </p:spPr>
      </p:sp>
      <p:sp>
        <p:nvSpPr>
          <p:cNvPr id="754" name="Google Shape;754;p77"/>
          <p:cNvSpPr/>
          <p:nvPr>
            <p:ph idx="17" type="pic"/>
          </p:nvPr>
        </p:nvSpPr>
        <p:spPr>
          <a:xfrm>
            <a:off x="6775300" y="1066100"/>
            <a:ext cx="1994400" cy="1209600"/>
          </a:xfrm>
          <a:prstGeom prst="roundRect">
            <a:avLst>
              <a:gd fmla="val 7060" name="adj"/>
            </a:avLst>
          </a:prstGeom>
          <a:noFill/>
          <a:ln>
            <a:noFill/>
          </a:ln>
        </p:spPr>
      </p:sp>
      <p:sp>
        <p:nvSpPr>
          <p:cNvPr id="755" name="Google Shape;755;p77"/>
          <p:cNvSpPr txBox="1"/>
          <p:nvPr>
            <p:ph idx="18" type="title"/>
          </p:nvPr>
        </p:nvSpPr>
        <p:spPr>
          <a:xfrm>
            <a:off x="6775300" y="4268750"/>
            <a:ext cx="1994400" cy="511200"/>
          </a:xfrm>
          <a:prstGeom prst="rect">
            <a:avLst/>
          </a:prstGeom>
        </p:spPr>
        <p:txBody>
          <a:bodyPr anchorCtr="0" anchor="t" bIns="91425" lIns="91425" spcFirstLastPara="1" rIns="91425" wrap="square" tIns="0">
            <a:noAutofit/>
          </a:bodyPr>
          <a:lstStyle>
            <a:lvl1pPr lvl="0" algn="ctr">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756" name="Google Shape;756;p77"/>
          <p:cNvSpPr txBox="1"/>
          <p:nvPr>
            <p:ph idx="19" type="title"/>
          </p:nvPr>
        </p:nvSpPr>
        <p:spPr>
          <a:xfrm>
            <a:off x="6775450" y="2292638"/>
            <a:ext cx="1994100" cy="579900"/>
          </a:xfrm>
          <a:prstGeom prst="rect">
            <a:avLst/>
          </a:prstGeom>
        </p:spPr>
        <p:txBody>
          <a:bodyPr anchorCtr="0" anchor="t" bIns="91425" lIns="137150" spcFirstLastPara="1" rIns="137150" wrap="square" tIns="91425">
            <a:noAutofit/>
          </a:bodyPr>
          <a:lstStyle>
            <a:lvl1pPr lvl="0" algn="ctr">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757" name="Google Shape;757;p77"/>
          <p:cNvSpPr txBox="1"/>
          <p:nvPr>
            <p:ph idx="20"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58" name="Shape 758"/>
        <p:cNvGrpSpPr/>
        <p:nvPr/>
      </p:nvGrpSpPr>
      <p:grpSpPr>
        <a:xfrm>
          <a:off x="0" y="0"/>
          <a:ext cx="0" cy="0"/>
          <a:chOff x="0" y="0"/>
          <a:chExt cx="0" cy="0"/>
        </a:xfrm>
      </p:grpSpPr>
      <p:sp>
        <p:nvSpPr>
          <p:cNvPr id="759" name="Google Shape;759;p7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60" name="Google Shape;760;p78"/>
          <p:cNvSpPr txBox="1"/>
          <p:nvPr>
            <p:ph idx="1" type="subTitle"/>
          </p:nvPr>
        </p:nvSpPr>
        <p:spPr>
          <a:xfrm>
            <a:off x="311700" y="2834125"/>
            <a:ext cx="8520600" cy="792600"/>
          </a:xfrm>
          <a:prstGeom prst="rect">
            <a:avLst/>
          </a:prstGeom>
        </p:spPr>
        <p:txBody>
          <a:bodyPr anchorCtr="0" anchor="t" bIns="91425" lIns="0"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61" name="Shape 761"/>
        <p:cNvGrpSpPr/>
        <p:nvPr/>
      </p:nvGrpSpPr>
      <p:grpSpPr>
        <a:xfrm>
          <a:off x="0" y="0"/>
          <a:ext cx="0" cy="0"/>
          <a:chOff x="0" y="0"/>
          <a:chExt cx="0" cy="0"/>
        </a:xfrm>
      </p:grpSpPr>
      <p:sp>
        <p:nvSpPr>
          <p:cNvPr id="762" name="Google Shape;762;p7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763" name="Shape 763"/>
        <p:cNvGrpSpPr/>
        <p:nvPr/>
      </p:nvGrpSpPr>
      <p:grpSpPr>
        <a:xfrm>
          <a:off x="0" y="0"/>
          <a:ext cx="0" cy="0"/>
          <a:chOff x="0" y="0"/>
          <a:chExt cx="0" cy="0"/>
        </a:xfrm>
      </p:grpSpPr>
      <p:sp>
        <p:nvSpPr>
          <p:cNvPr id="764" name="Google Shape;764;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5" name="Google Shape;765;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766" name="Shape 766"/>
        <p:cNvGrpSpPr/>
        <p:nvPr/>
      </p:nvGrpSpPr>
      <p:grpSpPr>
        <a:xfrm>
          <a:off x="0" y="0"/>
          <a:ext cx="0" cy="0"/>
          <a:chOff x="0" y="0"/>
          <a:chExt cx="0" cy="0"/>
        </a:xfrm>
      </p:grpSpPr>
      <p:sp>
        <p:nvSpPr>
          <p:cNvPr id="767" name="Google Shape;767;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8" name="Google Shape;768;p8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69" name="Google Shape;769;p81"/>
          <p:cNvSpPr txBox="1"/>
          <p:nvPr>
            <p:ph idx="2" type="body"/>
          </p:nvPr>
        </p:nvSpPr>
        <p:spPr>
          <a:xfrm>
            <a:off x="4832400" y="1152475"/>
            <a:ext cx="3999900" cy="3416400"/>
          </a:xfrm>
          <a:prstGeom prst="rect">
            <a:avLst/>
          </a:prstGeom>
        </p:spPr>
        <p:txBody>
          <a:bodyPr anchorCtr="0" anchor="t" bIns="91425" lIns="0"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ards">
  <p:cSld name="CUSTOM_5">
    <p:spTree>
      <p:nvGrpSpPr>
        <p:cNvPr id="65" name="Shape 65"/>
        <p:cNvGrpSpPr/>
        <p:nvPr/>
      </p:nvGrpSpPr>
      <p:grpSpPr>
        <a:xfrm>
          <a:off x="0" y="0"/>
          <a:ext cx="0" cy="0"/>
          <a:chOff x="0" y="0"/>
          <a:chExt cx="0" cy="0"/>
        </a:xfrm>
      </p:grpSpPr>
      <p:sp>
        <p:nvSpPr>
          <p:cNvPr id="66" name="Google Shape;66;p9"/>
          <p:cNvSpPr txBox="1"/>
          <p:nvPr>
            <p:ph type="title"/>
          </p:nvPr>
        </p:nvSpPr>
        <p:spPr>
          <a:xfrm>
            <a:off x="284775" y="282900"/>
            <a:ext cx="85824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67" name="Google Shape;67;p9"/>
          <p:cNvSpPr txBox="1"/>
          <p:nvPr>
            <p:ph idx="1" type="subTitle"/>
          </p:nvPr>
        </p:nvSpPr>
        <p:spPr>
          <a:xfrm>
            <a:off x="1802675" y="2040250"/>
            <a:ext cx="1468500" cy="333300"/>
          </a:xfrm>
          <a:prstGeom prst="rect">
            <a:avLst/>
          </a:prstGeom>
        </p:spPr>
        <p:txBody>
          <a:bodyPr anchorCtr="0" anchor="t" bIns="0" lIns="0" spcFirstLastPara="1" rIns="0" wrap="square" tIns="0">
            <a:noAutofit/>
          </a:bodyPr>
          <a:lstStyle>
            <a:lvl1pPr lvl="0">
              <a:spcBef>
                <a:spcPts val="0"/>
              </a:spcBef>
              <a:spcAft>
                <a:spcPts val="0"/>
              </a:spcAft>
              <a:buNone/>
              <a:defRPr sz="1400">
                <a:solidFill>
                  <a:schemeClr val="lt2"/>
                </a:solidFill>
                <a:latin typeface="Instrument Sans Medium"/>
                <a:ea typeface="Instrument Sans Medium"/>
                <a:cs typeface="Instrument Sans Medium"/>
                <a:sym typeface="Instrument Sans Medium"/>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68" name="Google Shape;68;p9"/>
          <p:cNvSpPr txBox="1"/>
          <p:nvPr>
            <p:ph idx="2" type="subTitle"/>
          </p:nvPr>
        </p:nvSpPr>
        <p:spPr>
          <a:xfrm>
            <a:off x="3610975" y="2040250"/>
            <a:ext cx="1468500" cy="333300"/>
          </a:xfrm>
          <a:prstGeom prst="rect">
            <a:avLst/>
          </a:prstGeom>
        </p:spPr>
        <p:txBody>
          <a:bodyPr anchorCtr="0" anchor="t" bIns="0" lIns="0" spcFirstLastPara="1" rIns="0"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69" name="Google Shape;69;p9"/>
          <p:cNvSpPr txBox="1"/>
          <p:nvPr>
            <p:ph idx="3" type="subTitle"/>
          </p:nvPr>
        </p:nvSpPr>
        <p:spPr>
          <a:xfrm>
            <a:off x="5419275" y="2040250"/>
            <a:ext cx="1468500" cy="333300"/>
          </a:xfrm>
          <a:prstGeom prst="rect">
            <a:avLst/>
          </a:prstGeom>
        </p:spPr>
        <p:txBody>
          <a:bodyPr anchorCtr="0" anchor="t" bIns="0" lIns="0" spcFirstLastPara="1" rIns="0"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70" name="Google Shape;70;p9"/>
          <p:cNvSpPr txBox="1"/>
          <p:nvPr>
            <p:ph idx="4" type="subTitle"/>
          </p:nvPr>
        </p:nvSpPr>
        <p:spPr>
          <a:xfrm>
            <a:off x="7227575" y="2040250"/>
            <a:ext cx="1468500" cy="333300"/>
          </a:xfrm>
          <a:prstGeom prst="rect">
            <a:avLst/>
          </a:prstGeom>
        </p:spPr>
        <p:txBody>
          <a:bodyPr anchorCtr="0" anchor="t" bIns="0" lIns="0" spcFirstLastPara="1" rIns="0"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71" name="Google Shape;71;p9"/>
          <p:cNvSpPr txBox="1"/>
          <p:nvPr>
            <p:ph idx="5"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72" name="Google Shape;72;p9"/>
          <p:cNvSpPr txBox="1"/>
          <p:nvPr>
            <p:ph idx="6"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SzPts val="600"/>
              <a:buNone/>
              <a:defRPr sz="600"/>
            </a:lvl2pPr>
            <a:lvl3pPr lvl="2" algn="r">
              <a:spcBef>
                <a:spcPts val="0"/>
              </a:spcBef>
              <a:spcAft>
                <a:spcPts val="0"/>
              </a:spcAft>
              <a:buSzPts val="600"/>
              <a:buNone/>
              <a:defRPr sz="600"/>
            </a:lvl3pPr>
            <a:lvl4pPr lvl="3" algn="r">
              <a:spcBef>
                <a:spcPts val="0"/>
              </a:spcBef>
              <a:spcAft>
                <a:spcPts val="0"/>
              </a:spcAft>
              <a:buSzPts val="600"/>
              <a:buNone/>
              <a:defRPr sz="600"/>
            </a:lvl4pPr>
            <a:lvl5pPr lvl="4" algn="r">
              <a:spcBef>
                <a:spcPts val="0"/>
              </a:spcBef>
              <a:spcAft>
                <a:spcPts val="0"/>
              </a:spcAft>
              <a:buSzPts val="600"/>
              <a:buNone/>
              <a:defRPr sz="600"/>
            </a:lvl5pPr>
            <a:lvl6pPr lvl="5" algn="r">
              <a:spcBef>
                <a:spcPts val="0"/>
              </a:spcBef>
              <a:spcAft>
                <a:spcPts val="0"/>
              </a:spcAft>
              <a:buSzPts val="600"/>
              <a:buNone/>
              <a:defRPr sz="600"/>
            </a:lvl6pPr>
            <a:lvl7pPr lvl="6" algn="r">
              <a:spcBef>
                <a:spcPts val="0"/>
              </a:spcBef>
              <a:spcAft>
                <a:spcPts val="0"/>
              </a:spcAft>
              <a:buSzPts val="600"/>
              <a:buNone/>
              <a:defRPr sz="600"/>
            </a:lvl7pPr>
            <a:lvl8pPr lvl="7" algn="r">
              <a:spcBef>
                <a:spcPts val="0"/>
              </a:spcBef>
              <a:spcAft>
                <a:spcPts val="0"/>
              </a:spcAft>
              <a:buSzPts val="600"/>
              <a:buNone/>
              <a:defRPr sz="600"/>
            </a:lvl8pPr>
            <a:lvl9pPr lvl="8" algn="r">
              <a:spcBef>
                <a:spcPts val="0"/>
              </a:spcBef>
              <a:spcAft>
                <a:spcPts val="0"/>
              </a:spcAft>
              <a:buSzPts val="600"/>
              <a:buNone/>
              <a:defRPr sz="600"/>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70" name="Shape 770"/>
        <p:cNvGrpSpPr/>
        <p:nvPr/>
      </p:nvGrpSpPr>
      <p:grpSpPr>
        <a:xfrm>
          <a:off x="0" y="0"/>
          <a:ext cx="0" cy="0"/>
          <a:chOff x="0" y="0"/>
          <a:chExt cx="0" cy="0"/>
        </a:xfrm>
      </p:grpSpPr>
      <p:sp>
        <p:nvSpPr>
          <p:cNvPr id="771" name="Google Shape;771;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772" name="Shape 772"/>
        <p:cNvGrpSpPr/>
        <p:nvPr/>
      </p:nvGrpSpPr>
      <p:grpSpPr>
        <a:xfrm>
          <a:off x="0" y="0"/>
          <a:ext cx="0" cy="0"/>
          <a:chOff x="0" y="0"/>
          <a:chExt cx="0" cy="0"/>
        </a:xfrm>
      </p:grpSpPr>
      <p:sp>
        <p:nvSpPr>
          <p:cNvPr id="773" name="Google Shape;773;p8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74" name="Google Shape;774;p8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775" name="Shape 775"/>
        <p:cNvGrpSpPr/>
        <p:nvPr/>
      </p:nvGrpSpPr>
      <p:grpSpPr>
        <a:xfrm>
          <a:off x="0" y="0"/>
          <a:ext cx="0" cy="0"/>
          <a:chOff x="0" y="0"/>
          <a:chExt cx="0" cy="0"/>
        </a:xfrm>
      </p:grpSpPr>
      <p:sp>
        <p:nvSpPr>
          <p:cNvPr id="776" name="Google Shape;776;p8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777" name="Shape 777"/>
        <p:cNvGrpSpPr/>
        <p:nvPr/>
      </p:nvGrpSpPr>
      <p:grpSpPr>
        <a:xfrm>
          <a:off x="0" y="0"/>
          <a:ext cx="0" cy="0"/>
          <a:chOff x="0" y="0"/>
          <a:chExt cx="0" cy="0"/>
        </a:xfrm>
      </p:grpSpPr>
      <p:sp>
        <p:nvSpPr>
          <p:cNvPr id="778" name="Google Shape;778;p8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79" name="Google Shape;779;p85"/>
          <p:cNvSpPr txBox="1"/>
          <p:nvPr>
            <p:ph idx="1" type="subTitle"/>
          </p:nvPr>
        </p:nvSpPr>
        <p:spPr>
          <a:xfrm>
            <a:off x="265500" y="2803075"/>
            <a:ext cx="4045200" cy="1235100"/>
          </a:xfrm>
          <a:prstGeom prst="rect">
            <a:avLst/>
          </a:prstGeom>
        </p:spPr>
        <p:txBody>
          <a:bodyPr anchorCtr="0" anchor="t" bIns="91425" lIns="0"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780" name="Google Shape;780;p8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781" name="Shape 781"/>
        <p:cNvGrpSpPr/>
        <p:nvPr/>
      </p:nvGrpSpPr>
      <p:grpSpPr>
        <a:xfrm>
          <a:off x="0" y="0"/>
          <a:ext cx="0" cy="0"/>
          <a:chOff x="0" y="0"/>
          <a:chExt cx="0" cy="0"/>
        </a:xfrm>
      </p:grpSpPr>
      <p:sp>
        <p:nvSpPr>
          <p:cNvPr id="782" name="Google Shape;782;p8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783" name="Shape 783"/>
        <p:cNvGrpSpPr/>
        <p:nvPr/>
      </p:nvGrpSpPr>
      <p:grpSpPr>
        <a:xfrm>
          <a:off x="0" y="0"/>
          <a:ext cx="0" cy="0"/>
          <a:chOff x="0" y="0"/>
          <a:chExt cx="0" cy="0"/>
        </a:xfrm>
      </p:grpSpPr>
      <p:sp>
        <p:nvSpPr>
          <p:cNvPr id="784" name="Google Shape;784;p8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85" name="Google Shape;785;p8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6" name="Shape 786"/>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787" name="Shape 787"/>
        <p:cNvGrpSpPr/>
        <p:nvPr/>
      </p:nvGrpSpPr>
      <p:grpSpPr>
        <a:xfrm>
          <a:off x="0" y="0"/>
          <a:ext cx="0" cy="0"/>
          <a:chOff x="0" y="0"/>
          <a:chExt cx="0" cy="0"/>
        </a:xfrm>
      </p:grpSpPr>
      <p:sp>
        <p:nvSpPr>
          <p:cNvPr id="788" name="Google Shape;788;p89"/>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9" name="Google Shape;789;p89"/>
          <p:cNvSpPr txBox="1"/>
          <p:nvPr>
            <p:ph idx="1" type="subTitle"/>
          </p:nvPr>
        </p:nvSpPr>
        <p:spPr>
          <a:xfrm>
            <a:off x="4406650" y="393750"/>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0" name="Google Shape;790;p89"/>
          <p:cNvSpPr txBox="1"/>
          <p:nvPr>
            <p:ph idx="2" type="subTitle"/>
          </p:nvPr>
        </p:nvSpPr>
        <p:spPr>
          <a:xfrm>
            <a:off x="4406650" y="1151705"/>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1" name="Google Shape;791;p89"/>
          <p:cNvSpPr txBox="1"/>
          <p:nvPr>
            <p:ph idx="3" type="subTitle"/>
          </p:nvPr>
        </p:nvSpPr>
        <p:spPr>
          <a:xfrm>
            <a:off x="4406650" y="3425570"/>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2" name="Google Shape;792;p89"/>
          <p:cNvSpPr txBox="1"/>
          <p:nvPr>
            <p:ph idx="4" type="subTitle"/>
          </p:nvPr>
        </p:nvSpPr>
        <p:spPr>
          <a:xfrm>
            <a:off x="4406650" y="1909660"/>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3" name="Google Shape;793;p89"/>
          <p:cNvSpPr txBox="1"/>
          <p:nvPr>
            <p:ph idx="5" type="subTitle"/>
          </p:nvPr>
        </p:nvSpPr>
        <p:spPr>
          <a:xfrm>
            <a:off x="4406650" y="4183525"/>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4" name="Google Shape;794;p89"/>
          <p:cNvSpPr txBox="1"/>
          <p:nvPr>
            <p:ph idx="6" type="subTitle"/>
          </p:nvPr>
        </p:nvSpPr>
        <p:spPr>
          <a:xfrm>
            <a:off x="4406650" y="2667615"/>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795" name="Shape 795"/>
        <p:cNvGrpSpPr/>
        <p:nvPr/>
      </p:nvGrpSpPr>
      <p:grpSpPr>
        <a:xfrm>
          <a:off x="0" y="0"/>
          <a:ext cx="0" cy="0"/>
          <a:chOff x="0" y="0"/>
          <a:chExt cx="0" cy="0"/>
        </a:xfrm>
      </p:grpSpPr>
      <p:sp>
        <p:nvSpPr>
          <p:cNvPr id="796" name="Google Shape;796;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7" name="Google Shape;797;p90"/>
          <p:cNvSpPr txBox="1"/>
          <p:nvPr>
            <p:ph idx="1" type="body"/>
          </p:nvPr>
        </p:nvSpPr>
        <p:spPr>
          <a:xfrm>
            <a:off x="311700" y="1152475"/>
            <a:ext cx="4473900" cy="3416400"/>
          </a:xfrm>
          <a:prstGeom prst="rect">
            <a:avLst/>
          </a:prstGeom>
        </p:spPr>
        <p:txBody>
          <a:bodyPr anchorCtr="0" anchor="t" bIns="91425" lIns="0"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798" name="Google Shape;798;p90"/>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799" name="Shape 799"/>
        <p:cNvGrpSpPr/>
        <p:nvPr/>
      </p:nvGrpSpPr>
      <p:grpSpPr>
        <a:xfrm>
          <a:off x="0" y="0"/>
          <a:ext cx="0" cy="0"/>
          <a:chOff x="0" y="0"/>
          <a:chExt cx="0" cy="0"/>
        </a:xfrm>
      </p:grpSpPr>
      <p:sp>
        <p:nvSpPr>
          <p:cNvPr id="800" name="Google Shape;800;p91"/>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01" name="Google Shape;801;p91"/>
          <p:cNvSpPr txBox="1"/>
          <p:nvPr>
            <p:ph idx="1" type="body"/>
          </p:nvPr>
        </p:nvSpPr>
        <p:spPr>
          <a:xfrm>
            <a:off x="483150" y="2237788"/>
            <a:ext cx="3619800" cy="2373600"/>
          </a:xfrm>
          <a:prstGeom prst="rect">
            <a:avLst/>
          </a:prstGeom>
        </p:spPr>
        <p:txBody>
          <a:bodyPr anchorCtr="0" anchor="t" bIns="91425" lIns="0"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02" name="Google Shape;802;p91"/>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03" name="Google Shape;803;p91"/>
          <p:cNvSpPr txBox="1"/>
          <p:nvPr>
            <p:ph idx="3" type="subTitle"/>
          </p:nvPr>
        </p:nvSpPr>
        <p:spPr>
          <a:xfrm>
            <a:off x="483150" y="1336161"/>
            <a:ext cx="36198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4" name="Google Shape;804;p91"/>
          <p:cNvSpPr txBox="1"/>
          <p:nvPr>
            <p:ph idx="4" type="subTitle"/>
          </p:nvPr>
        </p:nvSpPr>
        <p:spPr>
          <a:xfrm>
            <a:off x="5048000" y="1336161"/>
            <a:ext cx="36198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4">
  <p:cSld name="BLANK_1_1_1_1_1_1_1_1_1_1_1_1_2_1_1">
    <p:spTree>
      <p:nvGrpSpPr>
        <p:cNvPr id="73" name="Shape 73"/>
        <p:cNvGrpSpPr/>
        <p:nvPr/>
      </p:nvGrpSpPr>
      <p:grpSpPr>
        <a:xfrm>
          <a:off x="0" y="0"/>
          <a:ext cx="0" cy="0"/>
          <a:chOff x="0" y="0"/>
          <a:chExt cx="0" cy="0"/>
        </a:xfrm>
      </p:grpSpPr>
      <p:sp>
        <p:nvSpPr>
          <p:cNvPr id="74" name="Google Shape;74;p10"/>
          <p:cNvSpPr/>
          <p:nvPr>
            <p:ph idx="2" type="pic"/>
          </p:nvPr>
        </p:nvSpPr>
        <p:spPr>
          <a:xfrm>
            <a:off x="2210800" y="1984500"/>
            <a:ext cx="1828800" cy="1828800"/>
          </a:xfrm>
          <a:prstGeom prst="ellipse">
            <a:avLst/>
          </a:prstGeom>
          <a:noFill/>
          <a:ln cap="flat" cmpd="sng" w="9525">
            <a:solidFill>
              <a:schemeClr val="dk2"/>
            </a:solidFill>
            <a:prstDash val="solid"/>
            <a:round/>
            <a:headEnd len="sm" w="sm" type="none"/>
            <a:tailEnd len="sm" w="sm" type="none"/>
          </a:ln>
        </p:spPr>
      </p:sp>
      <p:sp>
        <p:nvSpPr>
          <p:cNvPr id="75" name="Google Shape;75;p10"/>
          <p:cNvSpPr txBox="1"/>
          <p:nvPr>
            <p:ph type="title"/>
          </p:nvPr>
        </p:nvSpPr>
        <p:spPr>
          <a:xfrm>
            <a:off x="1739950" y="282900"/>
            <a:ext cx="42342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76" name="Google Shape;76;p10"/>
          <p:cNvSpPr txBox="1"/>
          <p:nvPr>
            <p:ph idx="1" type="body"/>
          </p:nvPr>
        </p:nvSpPr>
        <p:spPr>
          <a:xfrm>
            <a:off x="4624900" y="3199050"/>
            <a:ext cx="2787600" cy="14361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1pPr>
            <a:lvl2pPr indent="-292100" lvl="1" marL="9144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2pPr>
            <a:lvl3pPr indent="-292100" lvl="2" marL="13716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3pPr>
            <a:lvl4pPr indent="-292100" lvl="3" marL="18288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4pPr>
            <a:lvl5pPr indent="-292100" lvl="4" marL="22860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5pPr>
            <a:lvl6pPr indent="-292100" lvl="5" marL="27432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6pPr>
            <a:lvl7pPr indent="-292100" lvl="6" marL="32004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7pPr>
            <a:lvl8pPr indent="-292100" lvl="7" marL="36576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8pPr>
            <a:lvl9pPr indent="-292100" lvl="8" marL="41148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9pPr>
          </a:lstStyle>
          <a:p/>
        </p:txBody>
      </p:sp>
      <p:sp>
        <p:nvSpPr>
          <p:cNvPr id="77" name="Google Shape;77;p10"/>
          <p:cNvSpPr txBox="1"/>
          <p:nvPr>
            <p:ph idx="3"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78" name="Google Shape;78;p10"/>
          <p:cNvSpPr txBox="1"/>
          <p:nvPr>
            <p:ph idx="4"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79" name="Google Shape;79;p10"/>
          <p:cNvSpPr txBox="1"/>
          <p:nvPr>
            <p:ph idx="5"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
        <p:nvSpPr>
          <p:cNvPr id="80" name="Google Shape;80;p10"/>
          <p:cNvSpPr txBox="1"/>
          <p:nvPr>
            <p:ph idx="6" type="body"/>
          </p:nvPr>
        </p:nvSpPr>
        <p:spPr>
          <a:xfrm>
            <a:off x="5412150" y="1666450"/>
            <a:ext cx="3421500" cy="969600"/>
          </a:xfrm>
          <a:prstGeom prst="rect">
            <a:avLst/>
          </a:prstGeom>
        </p:spPr>
        <p:txBody>
          <a:bodyPr anchorCtr="0" anchor="t" bIns="0" lIns="0" spcFirstLastPara="1" rIns="182875" wrap="square" tIns="0">
            <a:noAutofit/>
          </a:bodyPr>
          <a:lstStyle>
            <a:lvl1pPr indent="-317500" lvl="0" marL="457200">
              <a:lnSpc>
                <a:spcPct val="90000"/>
              </a:lnSpc>
              <a:spcBef>
                <a:spcPts val="0"/>
              </a:spcBef>
              <a:spcAft>
                <a:spcPts val="0"/>
              </a:spcAft>
              <a:buSzPts val="1400"/>
              <a:buFont typeface="Outfit"/>
              <a:buChar char="●"/>
              <a:defRPr sz="1400">
                <a:latin typeface="Outfit"/>
                <a:ea typeface="Outfit"/>
                <a:cs typeface="Outfit"/>
                <a:sym typeface="Outfit"/>
              </a:defRPr>
            </a:lvl1pPr>
            <a:lvl2pPr indent="-317500" lvl="1" marL="914400">
              <a:lnSpc>
                <a:spcPct val="90000"/>
              </a:lnSpc>
              <a:spcBef>
                <a:spcPts val="0"/>
              </a:spcBef>
              <a:spcAft>
                <a:spcPts val="0"/>
              </a:spcAft>
              <a:buSzPts val="1400"/>
              <a:buFont typeface="Outfit"/>
              <a:buChar char="○"/>
              <a:defRPr sz="1400">
                <a:latin typeface="Outfit"/>
                <a:ea typeface="Outfit"/>
                <a:cs typeface="Outfit"/>
                <a:sym typeface="Outfit"/>
              </a:defRPr>
            </a:lvl2pPr>
            <a:lvl3pPr indent="-317500" lvl="2" marL="1371600">
              <a:lnSpc>
                <a:spcPct val="90000"/>
              </a:lnSpc>
              <a:spcBef>
                <a:spcPts val="0"/>
              </a:spcBef>
              <a:spcAft>
                <a:spcPts val="0"/>
              </a:spcAft>
              <a:buSzPts val="1400"/>
              <a:buFont typeface="Outfit"/>
              <a:buChar char="■"/>
              <a:defRPr sz="1400">
                <a:latin typeface="Outfit"/>
                <a:ea typeface="Outfit"/>
                <a:cs typeface="Outfit"/>
                <a:sym typeface="Outfit"/>
              </a:defRPr>
            </a:lvl3pPr>
            <a:lvl4pPr indent="-317500" lvl="3" marL="1828800">
              <a:lnSpc>
                <a:spcPct val="90000"/>
              </a:lnSpc>
              <a:spcBef>
                <a:spcPts val="0"/>
              </a:spcBef>
              <a:spcAft>
                <a:spcPts val="0"/>
              </a:spcAft>
              <a:buSzPts val="1400"/>
              <a:buFont typeface="Outfit"/>
              <a:buChar char="●"/>
              <a:defRPr sz="1400">
                <a:latin typeface="Outfit"/>
                <a:ea typeface="Outfit"/>
                <a:cs typeface="Outfit"/>
                <a:sym typeface="Outfit"/>
              </a:defRPr>
            </a:lvl4pPr>
            <a:lvl5pPr indent="-317500" lvl="4" marL="2286000">
              <a:lnSpc>
                <a:spcPct val="90000"/>
              </a:lnSpc>
              <a:spcBef>
                <a:spcPts val="0"/>
              </a:spcBef>
              <a:spcAft>
                <a:spcPts val="0"/>
              </a:spcAft>
              <a:buSzPts val="1400"/>
              <a:buFont typeface="Outfit"/>
              <a:buChar char="○"/>
              <a:defRPr sz="1400">
                <a:latin typeface="Outfit"/>
                <a:ea typeface="Outfit"/>
                <a:cs typeface="Outfit"/>
                <a:sym typeface="Outfit"/>
              </a:defRPr>
            </a:lvl5pPr>
            <a:lvl6pPr indent="-317500" lvl="5" marL="2743200">
              <a:lnSpc>
                <a:spcPct val="90000"/>
              </a:lnSpc>
              <a:spcBef>
                <a:spcPts val="0"/>
              </a:spcBef>
              <a:spcAft>
                <a:spcPts val="0"/>
              </a:spcAft>
              <a:buSzPts val="1400"/>
              <a:buFont typeface="Outfit"/>
              <a:buChar char="■"/>
              <a:defRPr sz="1400">
                <a:latin typeface="Outfit"/>
                <a:ea typeface="Outfit"/>
                <a:cs typeface="Outfit"/>
                <a:sym typeface="Outfit"/>
              </a:defRPr>
            </a:lvl6pPr>
            <a:lvl7pPr indent="-317500" lvl="6" marL="3200400">
              <a:lnSpc>
                <a:spcPct val="90000"/>
              </a:lnSpc>
              <a:spcBef>
                <a:spcPts val="0"/>
              </a:spcBef>
              <a:spcAft>
                <a:spcPts val="0"/>
              </a:spcAft>
              <a:buSzPts val="1400"/>
              <a:buFont typeface="Outfit"/>
              <a:buChar char="●"/>
              <a:defRPr sz="1400">
                <a:latin typeface="Outfit"/>
                <a:ea typeface="Outfit"/>
                <a:cs typeface="Outfit"/>
                <a:sym typeface="Outfit"/>
              </a:defRPr>
            </a:lvl7pPr>
            <a:lvl8pPr indent="-317500" lvl="7" marL="3657600">
              <a:lnSpc>
                <a:spcPct val="90000"/>
              </a:lnSpc>
              <a:spcBef>
                <a:spcPts val="0"/>
              </a:spcBef>
              <a:spcAft>
                <a:spcPts val="0"/>
              </a:spcAft>
              <a:buSzPts val="1400"/>
              <a:buFont typeface="Outfit"/>
              <a:buChar char="○"/>
              <a:defRPr sz="1400">
                <a:latin typeface="Outfit"/>
                <a:ea typeface="Outfit"/>
                <a:cs typeface="Outfit"/>
                <a:sym typeface="Outfit"/>
              </a:defRPr>
            </a:lvl8pPr>
            <a:lvl9pPr indent="-317500" lvl="8" marL="4114800">
              <a:lnSpc>
                <a:spcPct val="90000"/>
              </a:lnSpc>
              <a:spcBef>
                <a:spcPts val="0"/>
              </a:spcBef>
              <a:spcAft>
                <a:spcPts val="0"/>
              </a:spcAft>
              <a:buSzPts val="1400"/>
              <a:buFont typeface="Outfit"/>
              <a:buChar char="■"/>
              <a:defRPr sz="1400">
                <a:latin typeface="Outfit"/>
                <a:ea typeface="Outfit"/>
                <a:cs typeface="Outfit"/>
                <a:sym typeface="Outfit"/>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805" name="Shape 805"/>
        <p:cNvGrpSpPr/>
        <p:nvPr/>
      </p:nvGrpSpPr>
      <p:grpSpPr>
        <a:xfrm>
          <a:off x="0" y="0"/>
          <a:ext cx="0" cy="0"/>
          <a:chOff x="0" y="0"/>
          <a:chExt cx="0" cy="0"/>
        </a:xfrm>
      </p:grpSpPr>
      <p:sp>
        <p:nvSpPr>
          <p:cNvPr id="806" name="Google Shape;806;p92"/>
          <p:cNvSpPr txBox="1"/>
          <p:nvPr>
            <p:ph idx="1" type="body"/>
          </p:nvPr>
        </p:nvSpPr>
        <p:spPr>
          <a:xfrm>
            <a:off x="483175" y="2417500"/>
            <a:ext cx="2455500" cy="2373600"/>
          </a:xfrm>
          <a:prstGeom prst="rect">
            <a:avLst/>
          </a:prstGeom>
        </p:spPr>
        <p:txBody>
          <a:bodyPr anchorCtr="0" anchor="t" bIns="91425" lIns="0"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07" name="Google Shape;807;p92"/>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08" name="Google Shape;808;p92"/>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09" name="Google Shape;809;p92"/>
          <p:cNvSpPr txBox="1"/>
          <p:nvPr>
            <p:ph idx="3" type="subTitle"/>
          </p:nvPr>
        </p:nvSpPr>
        <p:spPr>
          <a:xfrm>
            <a:off x="483175" y="1336150"/>
            <a:ext cx="2455500" cy="7785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0" name="Google Shape;810;p92"/>
          <p:cNvSpPr txBox="1"/>
          <p:nvPr>
            <p:ph idx="4" type="subTitle"/>
          </p:nvPr>
        </p:nvSpPr>
        <p:spPr>
          <a:xfrm>
            <a:off x="3347725" y="1336150"/>
            <a:ext cx="2455500" cy="7785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1" name="Google Shape;811;p92"/>
          <p:cNvSpPr txBox="1"/>
          <p:nvPr>
            <p:ph idx="5" type="subTitle"/>
          </p:nvPr>
        </p:nvSpPr>
        <p:spPr>
          <a:xfrm>
            <a:off x="6212275" y="1336150"/>
            <a:ext cx="2455500" cy="7785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2" name="Google Shape;812;p92"/>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813" name="Shape 813"/>
        <p:cNvGrpSpPr/>
        <p:nvPr/>
      </p:nvGrpSpPr>
      <p:grpSpPr>
        <a:xfrm>
          <a:off x="0" y="0"/>
          <a:ext cx="0" cy="0"/>
          <a:chOff x="0" y="0"/>
          <a:chExt cx="0" cy="0"/>
        </a:xfrm>
      </p:grpSpPr>
      <p:sp>
        <p:nvSpPr>
          <p:cNvPr id="814" name="Google Shape;814;p93"/>
          <p:cNvSpPr txBox="1"/>
          <p:nvPr>
            <p:ph idx="1" type="body"/>
          </p:nvPr>
        </p:nvSpPr>
        <p:spPr>
          <a:xfrm>
            <a:off x="366725" y="1759093"/>
            <a:ext cx="3838500" cy="1138500"/>
          </a:xfrm>
          <a:prstGeom prst="rect">
            <a:avLst/>
          </a:prstGeom>
        </p:spPr>
        <p:txBody>
          <a:bodyPr anchorCtr="0" anchor="t" bIns="91425" lIns="0"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15" name="Google Shape;815;p93"/>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16" name="Google Shape;816;p93"/>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17" name="Google Shape;817;p93"/>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18" name="Google Shape;818;p93"/>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19" name="Google Shape;819;p93"/>
          <p:cNvSpPr txBox="1"/>
          <p:nvPr>
            <p:ph idx="5" type="subTitle"/>
          </p:nvPr>
        </p:nvSpPr>
        <p:spPr>
          <a:xfrm>
            <a:off x="366763" y="1277907"/>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20" name="Google Shape;820;p93"/>
          <p:cNvSpPr txBox="1"/>
          <p:nvPr>
            <p:ph idx="6" type="subTitle"/>
          </p:nvPr>
        </p:nvSpPr>
        <p:spPr>
          <a:xfrm>
            <a:off x="4938738" y="1277907"/>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21" name="Google Shape;821;p93"/>
          <p:cNvSpPr txBox="1"/>
          <p:nvPr>
            <p:ph idx="7" type="subTitle"/>
          </p:nvPr>
        </p:nvSpPr>
        <p:spPr>
          <a:xfrm>
            <a:off x="4938761" y="3167363"/>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22" name="Google Shape;822;p93"/>
          <p:cNvSpPr txBox="1"/>
          <p:nvPr>
            <p:ph idx="8" type="subTitle"/>
          </p:nvPr>
        </p:nvSpPr>
        <p:spPr>
          <a:xfrm>
            <a:off x="366750" y="3167363"/>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823" name="Shape 823"/>
        <p:cNvGrpSpPr/>
        <p:nvPr/>
      </p:nvGrpSpPr>
      <p:grpSpPr>
        <a:xfrm>
          <a:off x="0" y="0"/>
          <a:ext cx="0" cy="0"/>
          <a:chOff x="0" y="0"/>
          <a:chExt cx="0" cy="0"/>
        </a:xfrm>
      </p:grpSpPr>
      <p:sp>
        <p:nvSpPr>
          <p:cNvPr id="824" name="Google Shape;824;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5" name="Google Shape;825;p94"/>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826" name="Shape 826"/>
        <p:cNvGrpSpPr/>
        <p:nvPr/>
      </p:nvGrpSpPr>
      <p:grpSpPr>
        <a:xfrm>
          <a:off x="0" y="0"/>
          <a:ext cx="0" cy="0"/>
          <a:chOff x="0" y="0"/>
          <a:chExt cx="0" cy="0"/>
        </a:xfrm>
      </p:grpSpPr>
      <p:sp>
        <p:nvSpPr>
          <p:cNvPr id="827" name="Google Shape;827;p95"/>
          <p:cNvSpPr txBox="1"/>
          <p:nvPr>
            <p:ph idx="1" type="body"/>
          </p:nvPr>
        </p:nvSpPr>
        <p:spPr>
          <a:xfrm>
            <a:off x="311700" y="4080225"/>
            <a:ext cx="4027500" cy="926100"/>
          </a:xfrm>
          <a:prstGeom prst="rect">
            <a:avLst/>
          </a:prstGeom>
        </p:spPr>
        <p:txBody>
          <a:bodyPr anchorCtr="0" anchor="t" bIns="91425" lIns="0"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28" name="Google Shape;828;p95"/>
          <p:cNvSpPr/>
          <p:nvPr>
            <p:ph idx="2" type="pic"/>
          </p:nvPr>
        </p:nvSpPr>
        <p:spPr>
          <a:xfrm>
            <a:off x="4804825" y="1133300"/>
            <a:ext cx="4027500" cy="2392800"/>
          </a:xfrm>
          <a:prstGeom prst="rect">
            <a:avLst/>
          </a:prstGeom>
          <a:noFill/>
          <a:ln>
            <a:noFill/>
          </a:ln>
        </p:spPr>
      </p:sp>
      <p:sp>
        <p:nvSpPr>
          <p:cNvPr id="829" name="Google Shape;829;p95"/>
          <p:cNvSpPr/>
          <p:nvPr>
            <p:ph idx="3" type="pic"/>
          </p:nvPr>
        </p:nvSpPr>
        <p:spPr>
          <a:xfrm>
            <a:off x="311725" y="1133300"/>
            <a:ext cx="4027500" cy="2392800"/>
          </a:xfrm>
          <a:prstGeom prst="rect">
            <a:avLst/>
          </a:prstGeom>
          <a:noFill/>
          <a:ln>
            <a:noFill/>
          </a:ln>
        </p:spPr>
      </p:sp>
      <p:sp>
        <p:nvSpPr>
          <p:cNvPr id="830" name="Google Shape;830;p95"/>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31" name="Google Shape;831;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2" name="Google Shape;832;p95"/>
          <p:cNvSpPr txBox="1"/>
          <p:nvPr>
            <p:ph idx="5" type="subTitle"/>
          </p:nvPr>
        </p:nvSpPr>
        <p:spPr>
          <a:xfrm>
            <a:off x="311725" y="3582900"/>
            <a:ext cx="40275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33" name="Google Shape;833;p95"/>
          <p:cNvSpPr txBox="1"/>
          <p:nvPr>
            <p:ph idx="6" type="subTitle"/>
          </p:nvPr>
        </p:nvSpPr>
        <p:spPr>
          <a:xfrm>
            <a:off x="4804825" y="3582900"/>
            <a:ext cx="40275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834" name="Shape 834"/>
        <p:cNvGrpSpPr/>
        <p:nvPr/>
      </p:nvGrpSpPr>
      <p:grpSpPr>
        <a:xfrm>
          <a:off x="0" y="0"/>
          <a:ext cx="0" cy="0"/>
          <a:chOff x="0" y="0"/>
          <a:chExt cx="0" cy="0"/>
        </a:xfrm>
      </p:grpSpPr>
      <p:sp>
        <p:nvSpPr>
          <p:cNvPr id="835" name="Google Shape;835;p96"/>
          <p:cNvSpPr txBox="1"/>
          <p:nvPr>
            <p:ph idx="1" type="body"/>
          </p:nvPr>
        </p:nvSpPr>
        <p:spPr>
          <a:xfrm>
            <a:off x="311700" y="3911700"/>
            <a:ext cx="2627100" cy="1018500"/>
          </a:xfrm>
          <a:prstGeom prst="rect">
            <a:avLst/>
          </a:prstGeom>
        </p:spPr>
        <p:txBody>
          <a:bodyPr anchorCtr="0" anchor="t" bIns="91425" lIns="0"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36" name="Google Shape;836;p96"/>
          <p:cNvSpPr/>
          <p:nvPr>
            <p:ph idx="2" type="pic"/>
          </p:nvPr>
        </p:nvSpPr>
        <p:spPr>
          <a:xfrm>
            <a:off x="6205225" y="1128325"/>
            <a:ext cx="2627100" cy="2273100"/>
          </a:xfrm>
          <a:prstGeom prst="rect">
            <a:avLst/>
          </a:prstGeom>
          <a:noFill/>
          <a:ln>
            <a:noFill/>
          </a:ln>
        </p:spPr>
      </p:sp>
      <p:sp>
        <p:nvSpPr>
          <p:cNvPr id="837" name="Google Shape;837;p96"/>
          <p:cNvSpPr/>
          <p:nvPr>
            <p:ph idx="3" type="pic"/>
          </p:nvPr>
        </p:nvSpPr>
        <p:spPr>
          <a:xfrm>
            <a:off x="311725" y="1128325"/>
            <a:ext cx="2627100" cy="2273100"/>
          </a:xfrm>
          <a:prstGeom prst="rect">
            <a:avLst/>
          </a:prstGeom>
          <a:noFill/>
          <a:ln>
            <a:noFill/>
          </a:ln>
        </p:spPr>
      </p:sp>
      <p:sp>
        <p:nvSpPr>
          <p:cNvPr id="838" name="Google Shape;838;p96"/>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39" name="Google Shape;839;p96"/>
          <p:cNvSpPr/>
          <p:nvPr>
            <p:ph idx="5" type="pic"/>
          </p:nvPr>
        </p:nvSpPr>
        <p:spPr>
          <a:xfrm>
            <a:off x="3255250" y="1128325"/>
            <a:ext cx="2627100" cy="2273100"/>
          </a:xfrm>
          <a:prstGeom prst="rect">
            <a:avLst/>
          </a:prstGeom>
          <a:noFill/>
          <a:ln>
            <a:noFill/>
          </a:ln>
        </p:spPr>
      </p:sp>
      <p:sp>
        <p:nvSpPr>
          <p:cNvPr id="840" name="Google Shape;840;p96"/>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41" name="Google Shape;841;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2" name="Google Shape;842;p96"/>
          <p:cNvSpPr txBox="1"/>
          <p:nvPr>
            <p:ph idx="7" type="subTitle"/>
          </p:nvPr>
        </p:nvSpPr>
        <p:spPr>
          <a:xfrm>
            <a:off x="311725" y="3430500"/>
            <a:ext cx="26271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43" name="Google Shape;843;p96"/>
          <p:cNvSpPr txBox="1"/>
          <p:nvPr>
            <p:ph idx="8" type="subTitle"/>
          </p:nvPr>
        </p:nvSpPr>
        <p:spPr>
          <a:xfrm>
            <a:off x="6205225" y="3430500"/>
            <a:ext cx="26271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44" name="Google Shape;844;p96"/>
          <p:cNvSpPr txBox="1"/>
          <p:nvPr>
            <p:ph idx="9" type="subTitle"/>
          </p:nvPr>
        </p:nvSpPr>
        <p:spPr>
          <a:xfrm>
            <a:off x="3255250" y="3430500"/>
            <a:ext cx="26271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845" name="Shape 845"/>
        <p:cNvGrpSpPr/>
        <p:nvPr/>
      </p:nvGrpSpPr>
      <p:grpSpPr>
        <a:xfrm>
          <a:off x="0" y="0"/>
          <a:ext cx="0" cy="0"/>
          <a:chOff x="0" y="0"/>
          <a:chExt cx="0" cy="0"/>
        </a:xfrm>
      </p:grpSpPr>
      <p:sp>
        <p:nvSpPr>
          <p:cNvPr id="846" name="Google Shape;846;p97"/>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847" name="Shape 847"/>
        <p:cNvGrpSpPr/>
        <p:nvPr/>
      </p:nvGrpSpPr>
      <p:grpSpPr>
        <a:xfrm>
          <a:off x="0" y="0"/>
          <a:ext cx="0" cy="0"/>
          <a:chOff x="0" y="0"/>
          <a:chExt cx="0" cy="0"/>
        </a:xfrm>
      </p:grpSpPr>
      <p:sp>
        <p:nvSpPr>
          <p:cNvPr id="848" name="Google Shape;848;p98"/>
          <p:cNvSpPr/>
          <p:nvPr>
            <p:ph idx="2" type="pic"/>
          </p:nvPr>
        </p:nvSpPr>
        <p:spPr>
          <a:xfrm>
            <a:off x="3389600" y="118913"/>
            <a:ext cx="1643700" cy="1535100"/>
          </a:xfrm>
          <a:prstGeom prst="rect">
            <a:avLst/>
          </a:prstGeom>
          <a:noFill/>
          <a:ln>
            <a:noFill/>
          </a:ln>
        </p:spPr>
      </p:sp>
      <p:sp>
        <p:nvSpPr>
          <p:cNvPr id="849" name="Google Shape;849;p98"/>
          <p:cNvSpPr/>
          <p:nvPr>
            <p:ph idx="3" type="pic"/>
          </p:nvPr>
        </p:nvSpPr>
        <p:spPr>
          <a:xfrm>
            <a:off x="5195935" y="118913"/>
            <a:ext cx="1643700" cy="1535100"/>
          </a:xfrm>
          <a:prstGeom prst="rect">
            <a:avLst/>
          </a:prstGeom>
          <a:noFill/>
          <a:ln>
            <a:noFill/>
          </a:ln>
        </p:spPr>
      </p:sp>
      <p:sp>
        <p:nvSpPr>
          <p:cNvPr id="850" name="Google Shape;850;p98"/>
          <p:cNvSpPr/>
          <p:nvPr>
            <p:ph idx="4" type="pic"/>
          </p:nvPr>
        </p:nvSpPr>
        <p:spPr>
          <a:xfrm>
            <a:off x="7002270" y="118913"/>
            <a:ext cx="1643700" cy="1535100"/>
          </a:xfrm>
          <a:prstGeom prst="rect">
            <a:avLst/>
          </a:prstGeom>
          <a:noFill/>
          <a:ln>
            <a:noFill/>
          </a:ln>
        </p:spPr>
      </p:sp>
      <p:sp>
        <p:nvSpPr>
          <p:cNvPr id="851" name="Google Shape;851;p98"/>
          <p:cNvSpPr/>
          <p:nvPr>
            <p:ph idx="5" type="pic"/>
          </p:nvPr>
        </p:nvSpPr>
        <p:spPr>
          <a:xfrm>
            <a:off x="3389588" y="1804212"/>
            <a:ext cx="1643700" cy="1535100"/>
          </a:xfrm>
          <a:prstGeom prst="rect">
            <a:avLst/>
          </a:prstGeom>
          <a:noFill/>
          <a:ln>
            <a:noFill/>
          </a:ln>
        </p:spPr>
      </p:sp>
      <p:sp>
        <p:nvSpPr>
          <p:cNvPr id="852" name="Google Shape;852;p98"/>
          <p:cNvSpPr/>
          <p:nvPr>
            <p:ph idx="6" type="pic"/>
          </p:nvPr>
        </p:nvSpPr>
        <p:spPr>
          <a:xfrm>
            <a:off x="5195922" y="1804212"/>
            <a:ext cx="1643700" cy="1535100"/>
          </a:xfrm>
          <a:prstGeom prst="rect">
            <a:avLst/>
          </a:prstGeom>
          <a:noFill/>
          <a:ln>
            <a:noFill/>
          </a:ln>
        </p:spPr>
      </p:sp>
      <p:sp>
        <p:nvSpPr>
          <p:cNvPr id="853" name="Google Shape;853;p98"/>
          <p:cNvSpPr/>
          <p:nvPr>
            <p:ph idx="7" type="pic"/>
          </p:nvPr>
        </p:nvSpPr>
        <p:spPr>
          <a:xfrm>
            <a:off x="7002257" y="1804212"/>
            <a:ext cx="1643700" cy="1535100"/>
          </a:xfrm>
          <a:prstGeom prst="rect">
            <a:avLst/>
          </a:prstGeom>
          <a:noFill/>
          <a:ln>
            <a:noFill/>
          </a:ln>
        </p:spPr>
      </p:sp>
      <p:sp>
        <p:nvSpPr>
          <p:cNvPr id="854" name="Google Shape;854;p98"/>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5" name="Google Shape;855;p98"/>
          <p:cNvSpPr/>
          <p:nvPr>
            <p:ph idx="8" type="pic"/>
          </p:nvPr>
        </p:nvSpPr>
        <p:spPr>
          <a:xfrm>
            <a:off x="3389588" y="3489487"/>
            <a:ext cx="1643700" cy="1535100"/>
          </a:xfrm>
          <a:prstGeom prst="rect">
            <a:avLst/>
          </a:prstGeom>
          <a:noFill/>
          <a:ln>
            <a:noFill/>
          </a:ln>
        </p:spPr>
      </p:sp>
      <p:sp>
        <p:nvSpPr>
          <p:cNvPr id="856" name="Google Shape;856;p98"/>
          <p:cNvSpPr/>
          <p:nvPr>
            <p:ph idx="9" type="pic"/>
          </p:nvPr>
        </p:nvSpPr>
        <p:spPr>
          <a:xfrm>
            <a:off x="5195922" y="3489487"/>
            <a:ext cx="1643700" cy="1535100"/>
          </a:xfrm>
          <a:prstGeom prst="rect">
            <a:avLst/>
          </a:prstGeom>
          <a:noFill/>
          <a:ln>
            <a:noFill/>
          </a:ln>
        </p:spPr>
      </p:sp>
      <p:sp>
        <p:nvSpPr>
          <p:cNvPr id="857" name="Google Shape;857;p98"/>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7.xml"/><Relationship Id="rId42" Type="http://schemas.openxmlformats.org/officeDocument/2006/relationships/slideLayout" Target="../slideLayouts/slideLayout89.xml"/><Relationship Id="rId41" Type="http://schemas.openxmlformats.org/officeDocument/2006/relationships/slideLayout" Target="../slideLayouts/slideLayout88.xml"/><Relationship Id="rId44" Type="http://schemas.openxmlformats.org/officeDocument/2006/relationships/slideLayout" Target="../slideLayouts/slideLayout91.xml"/><Relationship Id="rId43" Type="http://schemas.openxmlformats.org/officeDocument/2006/relationships/slideLayout" Target="../slideLayouts/slideLayout90.xml"/><Relationship Id="rId46" Type="http://schemas.openxmlformats.org/officeDocument/2006/relationships/slideLayout" Target="../slideLayouts/slideLayout93.xml"/><Relationship Id="rId45" Type="http://schemas.openxmlformats.org/officeDocument/2006/relationships/slideLayout" Target="../slideLayouts/slideLayout92.xml"/><Relationship Id="rId1" Type="http://schemas.openxmlformats.org/officeDocument/2006/relationships/image" Target="../media/image1.png"/><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48" Type="http://schemas.openxmlformats.org/officeDocument/2006/relationships/slideLayout" Target="../slideLayouts/slideLayout95.xml"/><Relationship Id="rId47" Type="http://schemas.openxmlformats.org/officeDocument/2006/relationships/slideLayout" Target="../slideLayouts/slideLayout94.xml"/><Relationship Id="rId49" Type="http://schemas.openxmlformats.org/officeDocument/2006/relationships/slideLayout" Target="../slideLayouts/slideLayout96.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31" Type="http://schemas.openxmlformats.org/officeDocument/2006/relationships/slideLayout" Target="../slideLayouts/slideLayout78.xml"/><Relationship Id="rId30" Type="http://schemas.openxmlformats.org/officeDocument/2006/relationships/slideLayout" Target="../slideLayouts/slideLayout77.xml"/><Relationship Id="rId33" Type="http://schemas.openxmlformats.org/officeDocument/2006/relationships/slideLayout" Target="../slideLayouts/slideLayout80.xml"/><Relationship Id="rId32" Type="http://schemas.openxmlformats.org/officeDocument/2006/relationships/slideLayout" Target="../slideLayouts/slideLayout79.xml"/><Relationship Id="rId35" Type="http://schemas.openxmlformats.org/officeDocument/2006/relationships/slideLayout" Target="../slideLayouts/slideLayout82.xml"/><Relationship Id="rId34" Type="http://schemas.openxmlformats.org/officeDocument/2006/relationships/slideLayout" Target="../slideLayouts/slideLayout81.xml"/><Relationship Id="rId37" Type="http://schemas.openxmlformats.org/officeDocument/2006/relationships/slideLayout" Target="../slideLayouts/slideLayout84.xml"/><Relationship Id="rId36" Type="http://schemas.openxmlformats.org/officeDocument/2006/relationships/slideLayout" Target="../slideLayouts/slideLayout83.xml"/><Relationship Id="rId39" Type="http://schemas.openxmlformats.org/officeDocument/2006/relationships/slideLayout" Target="../slideLayouts/slideLayout86.xml"/><Relationship Id="rId38" Type="http://schemas.openxmlformats.org/officeDocument/2006/relationships/slideLayout" Target="../slideLayouts/slideLayout85.xml"/><Relationship Id="rId20" Type="http://schemas.openxmlformats.org/officeDocument/2006/relationships/slideLayout" Target="../slideLayouts/slideLayout67.xml"/><Relationship Id="rId22" Type="http://schemas.openxmlformats.org/officeDocument/2006/relationships/slideLayout" Target="../slideLayouts/slideLayout69.xml"/><Relationship Id="rId21" Type="http://schemas.openxmlformats.org/officeDocument/2006/relationships/slideLayout" Target="../slideLayouts/slideLayout68.xml"/><Relationship Id="rId24" Type="http://schemas.openxmlformats.org/officeDocument/2006/relationships/slideLayout" Target="../slideLayouts/slideLayout71.xml"/><Relationship Id="rId23" Type="http://schemas.openxmlformats.org/officeDocument/2006/relationships/slideLayout" Target="../slideLayouts/slideLayout70.xml"/><Relationship Id="rId26" Type="http://schemas.openxmlformats.org/officeDocument/2006/relationships/slideLayout" Target="../slideLayouts/slideLayout73.xml"/><Relationship Id="rId25" Type="http://schemas.openxmlformats.org/officeDocument/2006/relationships/slideLayout" Target="../slideLayouts/slideLayout72.xml"/><Relationship Id="rId28" Type="http://schemas.openxmlformats.org/officeDocument/2006/relationships/slideLayout" Target="../slideLayouts/slideLayout75.xml"/><Relationship Id="rId27" Type="http://schemas.openxmlformats.org/officeDocument/2006/relationships/slideLayout" Target="../slideLayouts/slideLayout74.xml"/><Relationship Id="rId29" Type="http://schemas.openxmlformats.org/officeDocument/2006/relationships/slideLayout" Target="../slideLayouts/slideLayout76.xml"/><Relationship Id="rId50" Type="http://schemas.openxmlformats.org/officeDocument/2006/relationships/theme" Target="../theme/theme3.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17" Type="http://schemas.openxmlformats.org/officeDocument/2006/relationships/slideLayout" Target="../slideLayouts/slideLayout64.xml"/><Relationship Id="rId16" Type="http://schemas.openxmlformats.org/officeDocument/2006/relationships/slideLayout" Target="../slideLayouts/slideLayout63.xml"/><Relationship Id="rId19" Type="http://schemas.openxmlformats.org/officeDocument/2006/relationships/slideLayout" Target="../slideLayouts/slideLayout66.xml"/><Relationship Id="rId18"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84775" y="282900"/>
            <a:ext cx="5681100" cy="22338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1pPr>
            <a:lvl2pPr lvl="1">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2pPr>
            <a:lvl3pPr lvl="2">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3pPr>
            <a:lvl4pPr lvl="3">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4pPr>
            <a:lvl5pPr lvl="4">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5pPr>
            <a:lvl6pPr lvl="5">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6pPr>
            <a:lvl7pPr lvl="6">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7pPr>
            <a:lvl8pPr lvl="7">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8pPr>
            <a:lvl9pPr lvl="8">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9pPr>
          </a:lstStyle>
          <a:p/>
        </p:txBody>
      </p:sp>
      <p:sp>
        <p:nvSpPr>
          <p:cNvPr id="7" name="Google Shape;7;p1"/>
          <p:cNvSpPr txBox="1"/>
          <p:nvPr>
            <p:ph idx="1" type="body"/>
          </p:nvPr>
        </p:nvSpPr>
        <p:spPr>
          <a:xfrm>
            <a:off x="284775" y="2629050"/>
            <a:ext cx="3493500" cy="1989300"/>
          </a:xfrm>
          <a:prstGeom prst="rect">
            <a:avLst/>
          </a:prstGeom>
          <a:noFill/>
          <a:ln>
            <a:noFill/>
          </a:ln>
        </p:spPr>
        <p:txBody>
          <a:bodyPr anchorCtr="0" anchor="t" bIns="0" lIns="0" spcFirstLastPara="1" rIns="0" wrap="square" tIns="0">
            <a:noAutofit/>
          </a:bodyPr>
          <a:lstStyle>
            <a:lvl1pPr indent="-304800" lvl="0" marL="4572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1pPr>
            <a:lvl2pPr indent="-304800" lvl="1" marL="9144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2pPr>
            <a:lvl3pPr indent="-304800" lvl="2" marL="13716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3pPr>
            <a:lvl4pPr indent="-304800" lvl="3" marL="18288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4pPr>
            <a:lvl5pPr indent="-304800" lvl="4" marL="22860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5pPr>
            <a:lvl6pPr indent="-304800" lvl="5" marL="27432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6pPr>
            <a:lvl7pPr indent="-304800" lvl="6" marL="32004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7pPr>
            <a:lvl8pPr indent="-304800" lvl="7" marL="36576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8pPr>
            <a:lvl9pPr indent="-304800" lvl="8" marL="41148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581">
          <p15:clr>
            <a:srgbClr val="E46962"/>
          </p15:clr>
        </p15:guide>
        <p15:guide id="2" pos="179">
          <p15:clr>
            <a:srgbClr val="E46962"/>
          </p15:clr>
        </p15:guide>
        <p15:guide id="3" orient="horz" pos="178">
          <p15:clr>
            <a:srgbClr val="E46962"/>
          </p15:clr>
        </p15:guide>
        <p15:guide id="4" orient="horz" pos="3060">
          <p15:clr>
            <a:srgbClr val="E46962"/>
          </p15:clr>
        </p15:guide>
        <p15:guide id="5" pos="2847">
          <p15:clr>
            <a:srgbClr val="E46962"/>
          </p15:clr>
        </p15:guide>
        <p15:guide id="6" pos="2913">
          <p15:clr>
            <a:srgbClr val="E46962"/>
          </p15:clr>
        </p15:guide>
        <p15:guide id="7" pos="568">
          <p15:clr>
            <a:srgbClr val="E46962"/>
          </p15:clr>
        </p15:guide>
        <p15:guide id="8" pos="635">
          <p15:clr>
            <a:srgbClr val="E46962"/>
          </p15:clr>
        </p15:guide>
        <p15:guide id="9" pos="4213">
          <p15:clr>
            <a:srgbClr val="E46962"/>
          </p15:clr>
        </p15:guide>
        <p15:guide id="10" pos="4280">
          <p15:clr>
            <a:srgbClr val="E46962"/>
          </p15:clr>
        </p15:guide>
        <p15:guide id="11" pos="3758">
          <p15:clr>
            <a:srgbClr val="E46962"/>
          </p15:clr>
        </p15:guide>
        <p15:guide id="12" pos="3825">
          <p15:clr>
            <a:srgbClr val="E46962"/>
          </p15:clr>
        </p15:guide>
        <p15:guide id="13" pos="1024">
          <p15:clr>
            <a:srgbClr val="E46962"/>
          </p15:clr>
        </p15:guide>
        <p15:guide id="14" pos="1091">
          <p15:clr>
            <a:srgbClr val="E46962"/>
          </p15:clr>
        </p15:guide>
        <p15:guide id="15" orient="horz" pos="245">
          <p15:clr>
            <a:srgbClr val="E46962"/>
          </p15:clr>
        </p15:guide>
        <p15:guide id="16" orient="horz" pos="2993">
          <p15:clr>
            <a:srgbClr val="E46962"/>
          </p15:clr>
        </p15:guide>
        <p15:guide id="17" orient="horz" pos="882">
          <p15:clr>
            <a:srgbClr val="E46962"/>
          </p15:clr>
        </p15:guide>
        <p15:guide id="18" orient="horz" pos="949">
          <p15:clr>
            <a:srgbClr val="E46962"/>
          </p15:clr>
        </p15:guide>
        <p15:guide id="19" orient="horz" pos="2289">
          <p15:clr>
            <a:srgbClr val="E46962"/>
          </p15:clr>
        </p15:guide>
        <p15:guide id="20" orient="horz" pos="2356">
          <p15:clr>
            <a:srgbClr val="E46962"/>
          </p15:clr>
        </p15:guide>
        <p15:guide id="21" pos="1479">
          <p15:clr>
            <a:srgbClr val="E46962"/>
          </p15:clr>
        </p15:guide>
        <p15:guide id="22" pos="1546">
          <p15:clr>
            <a:srgbClr val="E46962"/>
          </p15:clr>
        </p15:guide>
        <p15:guide id="23" pos="1935">
          <p15:clr>
            <a:srgbClr val="E46962"/>
          </p15:clr>
        </p15:guide>
        <p15:guide id="24" pos="2002">
          <p15:clr>
            <a:srgbClr val="E46962"/>
          </p15:clr>
        </p15:guide>
        <p15:guide id="25" pos="2391">
          <p15:clr>
            <a:srgbClr val="E46962"/>
          </p15:clr>
        </p15:guide>
        <p15:guide id="26" pos="2458">
          <p15:clr>
            <a:srgbClr val="E46962"/>
          </p15:clr>
        </p15:guide>
        <p15:guide id="27" pos="3302">
          <p15:clr>
            <a:srgbClr val="E46962"/>
          </p15:clr>
        </p15:guide>
        <p15:guide id="28" pos="3369">
          <p15:clr>
            <a:srgbClr val="E46962"/>
          </p15:clr>
        </p15:guide>
        <p15:guide id="29" pos="4669">
          <p15:clr>
            <a:srgbClr val="E46962"/>
          </p15:clr>
        </p15:guide>
        <p15:guide id="30" pos="4736">
          <p15:clr>
            <a:srgbClr val="E46962"/>
          </p15:clr>
        </p15:guide>
        <p15:guide id="31" pos="5125">
          <p15:clr>
            <a:srgbClr val="E46962"/>
          </p15:clr>
        </p15:guide>
        <p15:guide id="32" pos="5192">
          <p15:clr>
            <a:srgbClr val="E46962"/>
          </p15:clr>
        </p15:guide>
        <p15:guide id="33" orient="horz" pos="1585">
          <p15:clr>
            <a:srgbClr val="E46962"/>
          </p15:clr>
        </p15:guide>
        <p15:guide id="34" orient="horz" pos="1653">
          <p15:clr>
            <a:srgbClr val="E46962"/>
          </p15:clr>
        </p15:guide>
        <p15:guide id="35" orient="horz" pos="2909">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414" name="Shape 414"/>
        <p:cNvGrpSpPr/>
        <p:nvPr/>
      </p:nvGrpSpPr>
      <p:grpSpPr>
        <a:xfrm>
          <a:off x="0" y="0"/>
          <a:ext cx="0" cy="0"/>
          <a:chOff x="0" y="0"/>
          <a:chExt cx="0" cy="0"/>
        </a:xfrm>
      </p:grpSpPr>
      <p:sp>
        <p:nvSpPr>
          <p:cNvPr id="415" name="Google Shape;415;p50"/>
          <p:cNvSpPr txBox="1"/>
          <p:nvPr>
            <p:ph idx="1" type="body"/>
          </p:nvPr>
        </p:nvSpPr>
        <p:spPr>
          <a:xfrm>
            <a:off x="361972" y="2004050"/>
            <a:ext cx="5627400" cy="2547300"/>
          </a:xfrm>
          <a:prstGeom prst="rect">
            <a:avLst/>
          </a:prstGeom>
          <a:noFill/>
          <a:ln>
            <a:noFill/>
          </a:ln>
        </p:spPr>
        <p:txBody>
          <a:bodyPr anchorCtr="0" anchor="t" bIns="91425" lIns="0" spcFirstLastPara="1" rIns="91425" wrap="square" tIns="91425">
            <a:spAutoFit/>
          </a:bodyPr>
          <a:lstStyle>
            <a:lvl1pPr indent="-304800" lvl="0" marL="457200">
              <a:lnSpc>
                <a:spcPct val="115000"/>
              </a:lnSpc>
              <a:spcBef>
                <a:spcPts val="0"/>
              </a:spcBef>
              <a:spcAft>
                <a:spcPts val="0"/>
              </a:spcAft>
              <a:buClr>
                <a:schemeClr val="dk1"/>
              </a:buClr>
              <a:buSzPts val="1200"/>
              <a:buFont typeface="Archivo Light"/>
              <a:buChar char="●"/>
              <a:defRPr sz="1200">
                <a:solidFill>
                  <a:schemeClr val="dk1"/>
                </a:solidFill>
                <a:latin typeface="Archivo Light"/>
                <a:ea typeface="Archivo Light"/>
                <a:cs typeface="Archivo Light"/>
                <a:sym typeface="Archivo Light"/>
              </a:defRPr>
            </a:lvl1pPr>
            <a:lvl2pPr indent="-304800" lvl="1" marL="914400">
              <a:lnSpc>
                <a:spcPct val="115000"/>
              </a:lnSpc>
              <a:spcBef>
                <a:spcPts val="800"/>
              </a:spcBef>
              <a:spcAft>
                <a:spcPts val="0"/>
              </a:spcAft>
              <a:buClr>
                <a:schemeClr val="dk1"/>
              </a:buClr>
              <a:buSzPts val="1200"/>
              <a:buFont typeface="Archivo Light"/>
              <a:buChar char="○"/>
              <a:defRPr sz="1200">
                <a:solidFill>
                  <a:schemeClr val="dk1"/>
                </a:solidFill>
                <a:latin typeface="Archivo Light"/>
                <a:ea typeface="Archivo Light"/>
                <a:cs typeface="Archivo Light"/>
                <a:sym typeface="Archivo Light"/>
              </a:defRPr>
            </a:lvl2pPr>
            <a:lvl3pPr indent="-304800" lvl="2" marL="1371600">
              <a:lnSpc>
                <a:spcPct val="115000"/>
              </a:lnSpc>
              <a:spcBef>
                <a:spcPts val="800"/>
              </a:spcBef>
              <a:spcAft>
                <a:spcPts val="0"/>
              </a:spcAft>
              <a:buClr>
                <a:schemeClr val="dk1"/>
              </a:buClr>
              <a:buSzPts val="1200"/>
              <a:buFont typeface="Archivo Light"/>
              <a:buChar char="■"/>
              <a:defRPr sz="1200">
                <a:solidFill>
                  <a:schemeClr val="dk1"/>
                </a:solidFill>
                <a:latin typeface="Archivo Light"/>
                <a:ea typeface="Archivo Light"/>
                <a:cs typeface="Archivo Light"/>
                <a:sym typeface="Archivo Light"/>
              </a:defRPr>
            </a:lvl3pPr>
            <a:lvl4pPr indent="-304800" lvl="3" marL="1828800">
              <a:lnSpc>
                <a:spcPct val="115000"/>
              </a:lnSpc>
              <a:spcBef>
                <a:spcPts val="800"/>
              </a:spcBef>
              <a:spcAft>
                <a:spcPts val="0"/>
              </a:spcAft>
              <a:buClr>
                <a:schemeClr val="dk1"/>
              </a:buClr>
              <a:buSzPts val="1200"/>
              <a:buFont typeface="Archivo Light"/>
              <a:buChar char="●"/>
              <a:defRPr sz="1200">
                <a:solidFill>
                  <a:schemeClr val="dk1"/>
                </a:solidFill>
                <a:latin typeface="Archivo Light"/>
                <a:ea typeface="Archivo Light"/>
                <a:cs typeface="Archivo Light"/>
                <a:sym typeface="Archivo Light"/>
              </a:defRPr>
            </a:lvl4pPr>
            <a:lvl5pPr indent="-304800" lvl="4" marL="2286000">
              <a:lnSpc>
                <a:spcPct val="115000"/>
              </a:lnSpc>
              <a:spcBef>
                <a:spcPts val="800"/>
              </a:spcBef>
              <a:spcAft>
                <a:spcPts val="0"/>
              </a:spcAft>
              <a:buClr>
                <a:schemeClr val="dk1"/>
              </a:buClr>
              <a:buSzPts val="1200"/>
              <a:buFont typeface="Archivo Light"/>
              <a:buChar char="○"/>
              <a:defRPr sz="1200">
                <a:solidFill>
                  <a:schemeClr val="dk1"/>
                </a:solidFill>
                <a:latin typeface="Archivo Light"/>
                <a:ea typeface="Archivo Light"/>
                <a:cs typeface="Archivo Light"/>
                <a:sym typeface="Archivo Light"/>
              </a:defRPr>
            </a:lvl5pPr>
            <a:lvl6pPr indent="-304800" lvl="5" marL="2743200">
              <a:lnSpc>
                <a:spcPct val="115000"/>
              </a:lnSpc>
              <a:spcBef>
                <a:spcPts val="800"/>
              </a:spcBef>
              <a:spcAft>
                <a:spcPts val="0"/>
              </a:spcAft>
              <a:buClr>
                <a:schemeClr val="dk1"/>
              </a:buClr>
              <a:buSzPts val="1200"/>
              <a:buFont typeface="Archivo Light"/>
              <a:buChar char="■"/>
              <a:defRPr sz="1200">
                <a:solidFill>
                  <a:schemeClr val="dk1"/>
                </a:solidFill>
                <a:latin typeface="Archivo Light"/>
                <a:ea typeface="Archivo Light"/>
                <a:cs typeface="Archivo Light"/>
                <a:sym typeface="Archivo Light"/>
              </a:defRPr>
            </a:lvl6pPr>
            <a:lvl7pPr indent="-304800" lvl="6" marL="3200400">
              <a:lnSpc>
                <a:spcPct val="115000"/>
              </a:lnSpc>
              <a:spcBef>
                <a:spcPts val="800"/>
              </a:spcBef>
              <a:spcAft>
                <a:spcPts val="0"/>
              </a:spcAft>
              <a:buClr>
                <a:schemeClr val="dk1"/>
              </a:buClr>
              <a:buSzPts val="1200"/>
              <a:buFont typeface="Archivo Light"/>
              <a:buChar char="●"/>
              <a:defRPr sz="1200">
                <a:solidFill>
                  <a:schemeClr val="dk1"/>
                </a:solidFill>
                <a:latin typeface="Archivo Light"/>
                <a:ea typeface="Archivo Light"/>
                <a:cs typeface="Archivo Light"/>
                <a:sym typeface="Archivo Light"/>
              </a:defRPr>
            </a:lvl7pPr>
            <a:lvl8pPr indent="-304800" lvl="7" marL="3657600">
              <a:lnSpc>
                <a:spcPct val="115000"/>
              </a:lnSpc>
              <a:spcBef>
                <a:spcPts val="800"/>
              </a:spcBef>
              <a:spcAft>
                <a:spcPts val="0"/>
              </a:spcAft>
              <a:buClr>
                <a:schemeClr val="dk1"/>
              </a:buClr>
              <a:buSzPts val="1200"/>
              <a:buFont typeface="Archivo Light"/>
              <a:buChar char="○"/>
              <a:defRPr sz="1200">
                <a:solidFill>
                  <a:schemeClr val="dk1"/>
                </a:solidFill>
                <a:latin typeface="Archivo Light"/>
                <a:ea typeface="Archivo Light"/>
                <a:cs typeface="Archivo Light"/>
                <a:sym typeface="Archivo Light"/>
              </a:defRPr>
            </a:lvl8pPr>
            <a:lvl9pPr indent="-304800" lvl="8" marL="4114800">
              <a:lnSpc>
                <a:spcPct val="115000"/>
              </a:lnSpc>
              <a:spcBef>
                <a:spcPts val="800"/>
              </a:spcBef>
              <a:spcAft>
                <a:spcPts val="800"/>
              </a:spcAft>
              <a:buClr>
                <a:schemeClr val="dk1"/>
              </a:buClr>
              <a:buSzPts val="1200"/>
              <a:buFont typeface="Archivo Light"/>
              <a:buChar char="■"/>
              <a:defRPr sz="1200">
                <a:solidFill>
                  <a:schemeClr val="dk1"/>
                </a:solidFill>
                <a:latin typeface="Archivo Light"/>
                <a:ea typeface="Archivo Light"/>
                <a:cs typeface="Archivo Light"/>
                <a:sym typeface="Archivo Light"/>
              </a:defRPr>
            </a:lvl9pPr>
          </a:lstStyle>
          <a:p/>
        </p:txBody>
      </p:sp>
      <p:sp>
        <p:nvSpPr>
          <p:cNvPr id="416" name="Google Shape;416;p50"/>
          <p:cNvSpPr txBox="1"/>
          <p:nvPr>
            <p:ph type="title"/>
          </p:nvPr>
        </p:nvSpPr>
        <p:spPr>
          <a:xfrm>
            <a:off x="361975" y="545850"/>
            <a:ext cx="5391300" cy="8133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Archivo"/>
              <a:buNone/>
              <a:defRPr sz="3000">
                <a:solidFill>
                  <a:schemeClr val="dk1"/>
                </a:solidFill>
                <a:latin typeface="Archivo"/>
                <a:ea typeface="Archivo"/>
                <a:cs typeface="Archivo"/>
                <a:sym typeface="Archivo"/>
              </a:defRPr>
            </a:lvl1pPr>
            <a:lvl2pPr lvl="1">
              <a:spcBef>
                <a:spcPts val="0"/>
              </a:spcBef>
              <a:spcAft>
                <a:spcPts val="0"/>
              </a:spcAft>
              <a:buSzPts val="1400"/>
              <a:buFont typeface="Archivo"/>
              <a:buNone/>
              <a:defRPr>
                <a:latin typeface="Archivo"/>
                <a:ea typeface="Archivo"/>
                <a:cs typeface="Archivo"/>
                <a:sym typeface="Archivo"/>
              </a:defRPr>
            </a:lvl2pPr>
            <a:lvl3pPr lvl="2">
              <a:spcBef>
                <a:spcPts val="0"/>
              </a:spcBef>
              <a:spcAft>
                <a:spcPts val="0"/>
              </a:spcAft>
              <a:buSzPts val="1400"/>
              <a:buFont typeface="Archivo"/>
              <a:buNone/>
              <a:defRPr>
                <a:latin typeface="Archivo"/>
                <a:ea typeface="Archivo"/>
                <a:cs typeface="Archivo"/>
                <a:sym typeface="Archivo"/>
              </a:defRPr>
            </a:lvl3pPr>
            <a:lvl4pPr lvl="3">
              <a:spcBef>
                <a:spcPts val="0"/>
              </a:spcBef>
              <a:spcAft>
                <a:spcPts val="0"/>
              </a:spcAft>
              <a:buSzPts val="1400"/>
              <a:buFont typeface="Archivo"/>
              <a:buNone/>
              <a:defRPr>
                <a:latin typeface="Archivo"/>
                <a:ea typeface="Archivo"/>
                <a:cs typeface="Archivo"/>
                <a:sym typeface="Archivo"/>
              </a:defRPr>
            </a:lvl4pPr>
            <a:lvl5pPr lvl="4">
              <a:spcBef>
                <a:spcPts val="0"/>
              </a:spcBef>
              <a:spcAft>
                <a:spcPts val="0"/>
              </a:spcAft>
              <a:buSzPts val="1400"/>
              <a:buFont typeface="Archivo"/>
              <a:buNone/>
              <a:defRPr>
                <a:latin typeface="Archivo"/>
                <a:ea typeface="Archivo"/>
                <a:cs typeface="Archivo"/>
                <a:sym typeface="Archivo"/>
              </a:defRPr>
            </a:lvl5pPr>
            <a:lvl6pPr lvl="5">
              <a:spcBef>
                <a:spcPts val="0"/>
              </a:spcBef>
              <a:spcAft>
                <a:spcPts val="0"/>
              </a:spcAft>
              <a:buSzPts val="1400"/>
              <a:buFont typeface="Archivo"/>
              <a:buNone/>
              <a:defRPr>
                <a:latin typeface="Archivo"/>
                <a:ea typeface="Archivo"/>
                <a:cs typeface="Archivo"/>
                <a:sym typeface="Archivo"/>
              </a:defRPr>
            </a:lvl6pPr>
            <a:lvl7pPr lvl="6">
              <a:spcBef>
                <a:spcPts val="0"/>
              </a:spcBef>
              <a:spcAft>
                <a:spcPts val="0"/>
              </a:spcAft>
              <a:buSzPts val="1400"/>
              <a:buFont typeface="Archivo"/>
              <a:buNone/>
              <a:defRPr>
                <a:latin typeface="Archivo"/>
                <a:ea typeface="Archivo"/>
                <a:cs typeface="Archivo"/>
                <a:sym typeface="Archivo"/>
              </a:defRPr>
            </a:lvl7pPr>
            <a:lvl8pPr lvl="7">
              <a:spcBef>
                <a:spcPts val="0"/>
              </a:spcBef>
              <a:spcAft>
                <a:spcPts val="0"/>
              </a:spcAft>
              <a:buSzPts val="1400"/>
              <a:buFont typeface="Archivo"/>
              <a:buNone/>
              <a:defRPr>
                <a:latin typeface="Archivo"/>
                <a:ea typeface="Archivo"/>
                <a:cs typeface="Archivo"/>
                <a:sym typeface="Archivo"/>
              </a:defRPr>
            </a:lvl8pPr>
            <a:lvl9pPr lvl="8">
              <a:spcBef>
                <a:spcPts val="0"/>
              </a:spcBef>
              <a:spcAft>
                <a:spcPts val="0"/>
              </a:spcAft>
              <a:buSzPts val="1400"/>
              <a:buFont typeface="Archivo"/>
              <a:buNone/>
              <a:defRPr>
                <a:latin typeface="Archivo"/>
                <a:ea typeface="Archivo"/>
                <a:cs typeface="Archivo"/>
                <a:sym typeface="Archivo"/>
              </a:defRPr>
            </a:lvl9pPr>
          </a:lstStyle>
          <a:p/>
        </p:txBody>
      </p:sp>
      <p:sp>
        <p:nvSpPr>
          <p:cNvPr id="417" name="Google Shape;417;p50"/>
          <p:cNvSpPr txBox="1"/>
          <p:nvPr>
            <p:ph idx="2" type="body"/>
          </p:nvPr>
        </p:nvSpPr>
        <p:spPr>
          <a:xfrm>
            <a:off x="4376625" y="2215425"/>
            <a:ext cx="4361100" cy="24324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1pPr>
            <a:lvl2pPr indent="-304800" lvl="1" marL="914400">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2pPr>
            <a:lvl3pPr indent="-304800" lvl="2" marL="1371600">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3pPr>
            <a:lvl4pPr indent="-304800" lvl="3" marL="1828800">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4pPr>
            <a:lvl5pPr indent="-304800" lvl="4" marL="2286000">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5pPr>
            <a:lvl6pPr indent="-304800" lvl="5" marL="2743200">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6pPr>
            <a:lvl7pPr indent="-304800" lvl="6" marL="3200400">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7pPr>
            <a:lvl8pPr indent="-304800" lvl="7" marL="3657600">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8pPr>
            <a:lvl9pPr indent="-304800" lvl="8" marL="4114800">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734" r:id="rId40"/>
    <p:sldLayoutId id="2147483735" r:id="rId41"/>
    <p:sldLayoutId id="2147483736" r:id="rId42"/>
    <p:sldLayoutId id="2147483737" r:id="rId43"/>
    <p:sldLayoutId id="2147483738" r:id="rId44"/>
    <p:sldLayoutId id="2147483739" r:id="rId45"/>
    <p:sldLayoutId id="2147483740" r:id="rId46"/>
    <p:sldLayoutId id="2147483741" r:id="rId47"/>
    <p:sldLayoutId id="2147483742" r:id="rId48"/>
    <p:sldLayoutId id="2147483743"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529">
          <p15:clr>
            <a:srgbClr val="E46962"/>
          </p15:clr>
        </p15:guide>
        <p15:guide id="2" orient="horz" pos="233">
          <p15:clr>
            <a:srgbClr val="E46962"/>
          </p15:clr>
        </p15:guide>
        <p15:guide id="3" orient="horz" pos="3011">
          <p15:clr>
            <a:srgbClr val="E46962"/>
          </p15:clr>
        </p15:guide>
        <p15:guide id="4" pos="2835">
          <p15:clr>
            <a:srgbClr val="E46962"/>
          </p15:clr>
        </p15:guide>
        <p15:guide id="5" pos="2921">
          <p15:clr>
            <a:srgbClr val="E46962"/>
          </p15:clr>
        </p15:guide>
        <p15:guide id="6" pos="1489">
          <p15:clr>
            <a:srgbClr val="E46962"/>
          </p15:clr>
        </p15:guide>
        <p15:guide id="7" pos="1575">
          <p15:clr>
            <a:srgbClr val="E46962"/>
          </p15:clr>
        </p15:guide>
        <p15:guide id="8" pos="4182">
          <p15:clr>
            <a:srgbClr val="E46962"/>
          </p15:clr>
        </p15:guide>
        <p15:guide id="9" pos="4268">
          <p15:clr>
            <a:srgbClr val="E46962"/>
          </p15:clr>
        </p15:guide>
        <p15:guide id="10" orient="horz" pos="2867">
          <p15:clr>
            <a:srgbClr val="E46962"/>
          </p15:clr>
        </p15:guide>
        <p15:guide id="11" orient="horz" pos="1135">
          <p15:clr>
            <a:srgbClr val="E46962"/>
          </p15:clr>
        </p15:guide>
        <p15:guide id="12" orient="horz" pos="1194">
          <p15:clr>
            <a:srgbClr val="E46962"/>
          </p15:clr>
        </p15:guide>
        <p15:guide id="13" orient="horz" pos="2043">
          <p15:clr>
            <a:srgbClr val="E46962"/>
          </p15:clr>
        </p15:guide>
        <p15:guide id="14" orient="horz" pos="2103">
          <p15:clr>
            <a:srgbClr val="E46962"/>
          </p15:clr>
        </p15:guide>
        <p15:guide id="15" pos="228">
          <p15:clr>
            <a:srgbClr val="E46962"/>
          </p15:clr>
        </p15:guide>
        <p15:guide id="16" orient="horz" pos="672">
          <p15:clr>
            <a:srgbClr val="E46962"/>
          </p15:clr>
        </p15:guide>
        <p15:guide id="17" orient="horz" pos="504">
          <p15:clr>
            <a:srgbClr val="E46962"/>
          </p15:clr>
        </p15:guide>
        <p15:guide id="18" orient="horz" pos="293">
          <p15:clr>
            <a:srgbClr val="E46962"/>
          </p15:clr>
        </p15:guide>
        <p15:guide id="19" orient="horz" pos="600">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1" name="Shape 861"/>
        <p:cNvGrpSpPr/>
        <p:nvPr/>
      </p:nvGrpSpPr>
      <p:grpSpPr>
        <a:xfrm>
          <a:off x="0" y="0"/>
          <a:ext cx="0" cy="0"/>
          <a:chOff x="0" y="0"/>
          <a:chExt cx="0" cy="0"/>
        </a:xfrm>
      </p:grpSpPr>
      <p:sp>
        <p:nvSpPr>
          <p:cNvPr id="862" name="Google Shape;862;p99"/>
          <p:cNvSpPr txBox="1"/>
          <p:nvPr>
            <p:ph type="title"/>
          </p:nvPr>
        </p:nvSpPr>
        <p:spPr>
          <a:xfrm>
            <a:off x="241275" y="881550"/>
            <a:ext cx="6276900" cy="1839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Final project</a:t>
            </a:r>
            <a:endParaRPr/>
          </a:p>
        </p:txBody>
      </p:sp>
      <p:sp>
        <p:nvSpPr>
          <p:cNvPr id="863" name="Google Shape;863;p99"/>
          <p:cNvSpPr txBox="1"/>
          <p:nvPr>
            <p:ph idx="1" type="subTitle"/>
          </p:nvPr>
        </p:nvSpPr>
        <p:spPr>
          <a:xfrm>
            <a:off x="287700" y="4199743"/>
            <a:ext cx="2001600" cy="351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Gabriel Crisan</a:t>
            </a:r>
            <a:endParaRPr/>
          </a:p>
          <a:p>
            <a:pPr indent="0" lvl="0" marL="0" rtl="0" algn="l">
              <a:spcBef>
                <a:spcPts val="0"/>
              </a:spcBef>
              <a:spcAft>
                <a:spcPts val="0"/>
              </a:spcAft>
              <a:buNone/>
            </a:pPr>
            <a:r>
              <a:rPr lang="en"/>
              <a:t>Tudor Cinteza</a:t>
            </a:r>
            <a:endParaRPr/>
          </a:p>
        </p:txBody>
      </p:sp>
      <p:sp>
        <p:nvSpPr>
          <p:cNvPr id="864" name="Google Shape;864;p99"/>
          <p:cNvSpPr txBox="1"/>
          <p:nvPr>
            <p:ph idx="2" type="subTitle"/>
          </p:nvPr>
        </p:nvSpPr>
        <p:spPr>
          <a:xfrm>
            <a:off x="287700" y="250375"/>
            <a:ext cx="6276900" cy="43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SNM Course - 22.01.2026</a:t>
            </a:r>
            <a:endParaRPr/>
          </a:p>
        </p:txBody>
      </p:sp>
      <p:sp>
        <p:nvSpPr>
          <p:cNvPr id="865" name="Google Shape;865;p99"/>
          <p:cNvSpPr txBox="1"/>
          <p:nvPr>
            <p:ph idx="1" type="subTitle"/>
          </p:nvPr>
        </p:nvSpPr>
        <p:spPr>
          <a:xfrm>
            <a:off x="6842525" y="4375550"/>
            <a:ext cx="1934400" cy="351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Coordinated by: </a:t>
            </a:r>
            <a:endParaRPr/>
          </a:p>
          <a:p>
            <a:pPr indent="0" lvl="0" marL="0" rtl="0" algn="l">
              <a:spcBef>
                <a:spcPts val="0"/>
              </a:spcBef>
              <a:spcAft>
                <a:spcPts val="0"/>
              </a:spcAft>
              <a:buNone/>
            </a:pPr>
            <a:r>
              <a:rPr lang="en"/>
              <a:t>Prof. Alexandru Soceanu, Maximilian Schmitz</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00"/>
          <p:cNvSpPr txBox="1"/>
          <p:nvPr>
            <p:ph idx="12" type="sldNum"/>
          </p:nvPr>
        </p:nvSpPr>
        <p:spPr>
          <a:xfrm>
            <a:off x="8227975" y="217725"/>
            <a:ext cx="548700" cy="2340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1" name="Google Shape;871;p100"/>
          <p:cNvSpPr txBox="1"/>
          <p:nvPr>
            <p:ph idx="15" type="subTitle"/>
          </p:nvPr>
        </p:nvSpPr>
        <p:spPr>
          <a:xfrm>
            <a:off x="388200" y="311725"/>
            <a:ext cx="8367600" cy="307800"/>
          </a:xfrm>
          <a:prstGeom prst="rect">
            <a:avLst/>
          </a:prstGeom>
        </p:spPr>
        <p:txBody>
          <a:bodyPr anchorCtr="0" anchor="b" bIns="0" lIns="0" spcFirstLastPara="1" rIns="0" wrap="square" tIns="0">
            <a:spAutoFit/>
          </a:bodyPr>
          <a:lstStyle/>
          <a:p>
            <a:pPr indent="0" lvl="0" marL="0" rtl="0" algn="l">
              <a:spcBef>
                <a:spcPts val="0"/>
              </a:spcBef>
              <a:spcAft>
                <a:spcPts val="0"/>
              </a:spcAft>
              <a:buNone/>
            </a:pPr>
            <a:r>
              <a:rPr lang="en"/>
              <a:t>Network</a:t>
            </a:r>
            <a:r>
              <a:rPr lang="en"/>
              <a:t> topology</a:t>
            </a:r>
            <a:endParaRPr/>
          </a:p>
        </p:txBody>
      </p:sp>
      <p:pic>
        <p:nvPicPr>
          <p:cNvPr id="872" name="Google Shape;872;p100" title="Network topology.png"/>
          <p:cNvPicPr preferRelativeResize="0"/>
          <p:nvPr/>
        </p:nvPicPr>
        <p:blipFill>
          <a:blip r:embed="rId3">
            <a:alphaModFix/>
          </a:blip>
          <a:stretch>
            <a:fillRect/>
          </a:stretch>
        </p:blipFill>
        <p:spPr>
          <a:xfrm>
            <a:off x="1228425" y="713550"/>
            <a:ext cx="6687150" cy="4234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01"/>
          <p:cNvSpPr txBox="1"/>
          <p:nvPr>
            <p:ph idx="12" type="sldNum"/>
          </p:nvPr>
        </p:nvSpPr>
        <p:spPr>
          <a:xfrm>
            <a:off x="8227975" y="217725"/>
            <a:ext cx="548700" cy="2340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8" name="Google Shape;878;p101"/>
          <p:cNvSpPr txBox="1"/>
          <p:nvPr>
            <p:ph idx="15" type="subTitle"/>
          </p:nvPr>
        </p:nvSpPr>
        <p:spPr>
          <a:xfrm>
            <a:off x="388200" y="451725"/>
            <a:ext cx="8367600" cy="307800"/>
          </a:xfrm>
          <a:prstGeom prst="rect">
            <a:avLst/>
          </a:prstGeom>
        </p:spPr>
        <p:txBody>
          <a:bodyPr anchorCtr="0" anchor="b" bIns="0" lIns="0" spcFirstLastPara="1" rIns="0" wrap="square" tIns="0">
            <a:spAutoFit/>
          </a:bodyPr>
          <a:lstStyle/>
          <a:p>
            <a:pPr indent="0" lvl="0" marL="0" rtl="0" algn="l">
              <a:spcBef>
                <a:spcPts val="0"/>
              </a:spcBef>
              <a:spcAft>
                <a:spcPts val="0"/>
              </a:spcAft>
              <a:buNone/>
            </a:pPr>
            <a:r>
              <a:rPr lang="en"/>
              <a:t>Connectivity table</a:t>
            </a:r>
            <a:endParaRPr/>
          </a:p>
        </p:txBody>
      </p:sp>
      <p:pic>
        <p:nvPicPr>
          <p:cNvPr id="879" name="Google Shape;879;p101" title="Screenshot 2026-01-22 at 02.29.54.png"/>
          <p:cNvPicPr preferRelativeResize="0"/>
          <p:nvPr/>
        </p:nvPicPr>
        <p:blipFill>
          <a:blip r:embed="rId3">
            <a:alphaModFix/>
          </a:blip>
          <a:stretch>
            <a:fillRect/>
          </a:stretch>
        </p:blipFill>
        <p:spPr>
          <a:xfrm>
            <a:off x="152400" y="1486800"/>
            <a:ext cx="8839202" cy="192774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02"/>
          <p:cNvSpPr txBox="1"/>
          <p:nvPr>
            <p:ph idx="12" type="sldNum"/>
          </p:nvPr>
        </p:nvSpPr>
        <p:spPr>
          <a:xfrm>
            <a:off x="8227975" y="217725"/>
            <a:ext cx="548700" cy="2340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5" name="Google Shape;885;p102"/>
          <p:cNvSpPr txBox="1"/>
          <p:nvPr>
            <p:ph idx="4294967295" type="title"/>
          </p:nvPr>
        </p:nvSpPr>
        <p:spPr>
          <a:xfrm>
            <a:off x="532500" y="4052025"/>
            <a:ext cx="8079000" cy="887100"/>
          </a:xfrm>
          <a:prstGeom prst="rect">
            <a:avLst/>
          </a:prstGeom>
          <a:noFill/>
        </p:spPr>
        <p:txBody>
          <a:bodyPr anchorCtr="0" anchor="t" bIns="91425" lIns="91425" spcFirstLastPara="1" rIns="91425" wrap="square" tIns="91425">
            <a:noAutofit/>
          </a:bodyPr>
          <a:lstStyle/>
          <a:p>
            <a:pPr indent="0" lvl="0" marL="0" rtl="0" algn="just">
              <a:lnSpc>
                <a:spcPct val="115000"/>
              </a:lnSpc>
              <a:spcBef>
                <a:spcPts val="100"/>
              </a:spcBef>
              <a:spcAft>
                <a:spcPts val="0"/>
              </a:spcAft>
              <a:buNone/>
            </a:pPr>
            <a:r>
              <a:rPr b="1" lang="en" sz="1200">
                <a:latin typeface="Arial"/>
                <a:ea typeface="Arial"/>
                <a:cs typeface="Arial"/>
                <a:sym typeface="Arial"/>
              </a:rPr>
              <a:t>Explanation:</a:t>
            </a:r>
            <a:r>
              <a:rPr lang="en" sz="1200">
                <a:latin typeface="Arial"/>
                <a:ea typeface="Arial"/>
                <a:cs typeface="Arial"/>
                <a:sym typeface="Arial"/>
              </a:rPr>
              <a:t> The attacker (.46) sends sequential ARP Broadcast requests to the network. The active hosts (pfSense Gateway at .33 and Kali SNM at .45) respond with their MAC address, allowing the attacker to map the network.</a:t>
            </a:r>
            <a:endParaRPr sz="1200">
              <a:latin typeface="Arial"/>
              <a:ea typeface="Arial"/>
              <a:cs typeface="Arial"/>
              <a:sym typeface="Arial"/>
            </a:endParaRPr>
          </a:p>
          <a:p>
            <a:pPr indent="0" lvl="0" marL="0" rtl="0" algn="just">
              <a:spcBef>
                <a:spcPts val="0"/>
              </a:spcBef>
              <a:spcAft>
                <a:spcPts val="1000"/>
              </a:spcAft>
              <a:buNone/>
            </a:pPr>
            <a:r>
              <a:t/>
            </a:r>
            <a:endParaRPr sz="1200"/>
          </a:p>
        </p:txBody>
      </p:sp>
      <p:pic>
        <p:nvPicPr>
          <p:cNvPr id="886" name="Google Shape;886;p102" title="flowD_attack1.png"/>
          <p:cNvPicPr preferRelativeResize="0"/>
          <p:nvPr/>
        </p:nvPicPr>
        <p:blipFill>
          <a:blip r:embed="rId3">
            <a:alphaModFix/>
          </a:blip>
          <a:stretch>
            <a:fillRect/>
          </a:stretch>
        </p:blipFill>
        <p:spPr>
          <a:xfrm>
            <a:off x="1740750" y="304800"/>
            <a:ext cx="5520575" cy="374722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03"/>
          <p:cNvSpPr txBox="1"/>
          <p:nvPr>
            <p:ph idx="12" type="sldNum"/>
          </p:nvPr>
        </p:nvSpPr>
        <p:spPr>
          <a:xfrm>
            <a:off x="8385800" y="252300"/>
            <a:ext cx="548700" cy="2340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2" name="Google Shape;892;p103"/>
          <p:cNvSpPr txBox="1"/>
          <p:nvPr>
            <p:ph idx="4294967295" type="title"/>
          </p:nvPr>
        </p:nvSpPr>
        <p:spPr>
          <a:xfrm>
            <a:off x="532500" y="4052025"/>
            <a:ext cx="8079000" cy="887100"/>
          </a:xfrm>
          <a:prstGeom prst="rect">
            <a:avLst/>
          </a:prstGeom>
          <a:noFill/>
        </p:spPr>
        <p:txBody>
          <a:bodyPr anchorCtr="0" anchor="t" bIns="91425" lIns="91425" spcFirstLastPara="1" rIns="91425" wrap="square" tIns="91425">
            <a:noAutofit/>
          </a:bodyPr>
          <a:lstStyle/>
          <a:p>
            <a:pPr indent="0" lvl="0" marL="0" rtl="0" algn="just">
              <a:lnSpc>
                <a:spcPct val="115000"/>
              </a:lnSpc>
              <a:spcBef>
                <a:spcPts val="100"/>
              </a:spcBef>
              <a:spcAft>
                <a:spcPts val="0"/>
              </a:spcAft>
              <a:buNone/>
            </a:pPr>
            <a:r>
              <a:rPr b="1" lang="en" sz="1200">
                <a:latin typeface="Arial"/>
                <a:ea typeface="Arial"/>
                <a:cs typeface="Arial"/>
                <a:sym typeface="Arial"/>
              </a:rPr>
              <a:t>Explanation:</a:t>
            </a:r>
            <a:r>
              <a:rPr lang="en" sz="1200">
                <a:latin typeface="Arial"/>
                <a:ea typeface="Arial"/>
                <a:cs typeface="Arial"/>
                <a:sym typeface="Arial"/>
              </a:rPr>
              <a:t> The attacker (.10) initiates a handshake with a SYN packet. The target (.1) replies with SYN-ACK, proving the port is open. Instead of completing the connection with an ACK, the attacker sends a RST packet to close it immediately, avoiding a full log entry on the web server application</a:t>
            </a:r>
            <a:endParaRPr sz="1200">
              <a:latin typeface="Arial"/>
              <a:ea typeface="Arial"/>
              <a:cs typeface="Arial"/>
              <a:sym typeface="Arial"/>
            </a:endParaRPr>
          </a:p>
          <a:p>
            <a:pPr indent="0" lvl="0" marL="0" rtl="0" algn="just">
              <a:spcBef>
                <a:spcPts val="0"/>
              </a:spcBef>
              <a:spcAft>
                <a:spcPts val="1000"/>
              </a:spcAft>
              <a:buNone/>
            </a:pPr>
            <a:r>
              <a:t/>
            </a:r>
            <a:endParaRPr b="1" sz="1200">
              <a:latin typeface="Arial"/>
              <a:ea typeface="Arial"/>
              <a:cs typeface="Arial"/>
              <a:sym typeface="Arial"/>
            </a:endParaRPr>
          </a:p>
        </p:txBody>
      </p:sp>
      <p:pic>
        <p:nvPicPr>
          <p:cNvPr id="893" name="Google Shape;893;p103" title="flowD_attack2.png"/>
          <p:cNvPicPr preferRelativeResize="0"/>
          <p:nvPr/>
        </p:nvPicPr>
        <p:blipFill>
          <a:blip r:embed="rId3">
            <a:alphaModFix/>
          </a:blip>
          <a:stretch>
            <a:fillRect/>
          </a:stretch>
        </p:blipFill>
        <p:spPr>
          <a:xfrm>
            <a:off x="784613" y="369300"/>
            <a:ext cx="7432874" cy="34988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04"/>
          <p:cNvSpPr txBox="1"/>
          <p:nvPr>
            <p:ph idx="12" type="sldNum"/>
          </p:nvPr>
        </p:nvSpPr>
        <p:spPr>
          <a:xfrm>
            <a:off x="8385800" y="252300"/>
            <a:ext cx="548700" cy="2340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9" name="Google Shape;899;p104"/>
          <p:cNvSpPr txBox="1"/>
          <p:nvPr>
            <p:ph idx="4294967295" type="title"/>
          </p:nvPr>
        </p:nvSpPr>
        <p:spPr>
          <a:xfrm>
            <a:off x="532500" y="4052025"/>
            <a:ext cx="8079000" cy="887100"/>
          </a:xfrm>
          <a:prstGeom prst="rect">
            <a:avLst/>
          </a:prstGeom>
          <a:noFill/>
        </p:spPr>
        <p:txBody>
          <a:bodyPr anchorCtr="0" anchor="t" bIns="91425" lIns="91425" spcFirstLastPara="1" rIns="91425" wrap="square" tIns="91425">
            <a:noAutofit/>
          </a:bodyPr>
          <a:lstStyle/>
          <a:p>
            <a:pPr indent="0" lvl="0" marL="0" rtl="0" algn="just">
              <a:lnSpc>
                <a:spcPct val="115000"/>
              </a:lnSpc>
              <a:spcBef>
                <a:spcPts val="100"/>
              </a:spcBef>
              <a:spcAft>
                <a:spcPts val="0"/>
              </a:spcAft>
              <a:buNone/>
            </a:pPr>
            <a:r>
              <a:rPr b="1" lang="en" sz="1200">
                <a:latin typeface="Arial"/>
                <a:ea typeface="Arial"/>
                <a:cs typeface="Arial"/>
                <a:sym typeface="Arial"/>
              </a:rPr>
              <a:t>Explanation:</a:t>
            </a:r>
            <a:r>
              <a:rPr lang="en" sz="1200">
                <a:latin typeface="Arial"/>
                <a:ea typeface="Arial"/>
                <a:cs typeface="Arial"/>
                <a:sym typeface="Arial"/>
              </a:rPr>
              <a:t> The attacker sends a high volume of SYN packets to the target (.14). The server replies with SYN-ACK and waits for a final ACK that never comes. This creates "half-open" connections that fill up the state table, making the server unavailable to actual users.</a:t>
            </a:r>
            <a:endParaRPr sz="1200">
              <a:latin typeface="Arial"/>
              <a:ea typeface="Arial"/>
              <a:cs typeface="Arial"/>
              <a:sym typeface="Arial"/>
            </a:endParaRPr>
          </a:p>
          <a:p>
            <a:pPr indent="0" lvl="0" marL="0" rtl="0" algn="just">
              <a:spcBef>
                <a:spcPts val="0"/>
              </a:spcBef>
              <a:spcAft>
                <a:spcPts val="1000"/>
              </a:spcAft>
              <a:buNone/>
            </a:pPr>
            <a:r>
              <a:t/>
            </a:r>
            <a:endParaRPr b="1" sz="1200">
              <a:latin typeface="Arial"/>
              <a:ea typeface="Arial"/>
              <a:cs typeface="Arial"/>
              <a:sym typeface="Arial"/>
            </a:endParaRPr>
          </a:p>
        </p:txBody>
      </p:sp>
      <p:pic>
        <p:nvPicPr>
          <p:cNvPr id="900" name="Google Shape;900;p104" title="flowD_attack3.png"/>
          <p:cNvPicPr preferRelativeResize="0"/>
          <p:nvPr/>
        </p:nvPicPr>
        <p:blipFill>
          <a:blip r:embed="rId3">
            <a:alphaModFix/>
          </a:blip>
          <a:stretch>
            <a:fillRect/>
          </a:stretch>
        </p:blipFill>
        <p:spPr>
          <a:xfrm>
            <a:off x="1393125" y="252300"/>
            <a:ext cx="6357741" cy="3747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05"/>
          <p:cNvSpPr txBox="1"/>
          <p:nvPr>
            <p:ph idx="12" type="sldNum"/>
          </p:nvPr>
        </p:nvSpPr>
        <p:spPr>
          <a:xfrm>
            <a:off x="8385800" y="252300"/>
            <a:ext cx="548700" cy="2340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06" name="Google Shape;906;p105"/>
          <p:cNvSpPr txBox="1"/>
          <p:nvPr>
            <p:ph idx="4294967295" type="title"/>
          </p:nvPr>
        </p:nvSpPr>
        <p:spPr>
          <a:xfrm>
            <a:off x="532500" y="4052025"/>
            <a:ext cx="8079000" cy="887100"/>
          </a:xfrm>
          <a:prstGeom prst="rect">
            <a:avLst/>
          </a:prstGeom>
          <a:noFill/>
        </p:spPr>
        <p:txBody>
          <a:bodyPr anchorCtr="0" anchor="t" bIns="91425" lIns="91425" spcFirstLastPara="1" rIns="91425" wrap="square" tIns="91425">
            <a:noAutofit/>
          </a:bodyPr>
          <a:lstStyle/>
          <a:p>
            <a:pPr indent="0" lvl="0" marL="0" rtl="0" algn="just">
              <a:lnSpc>
                <a:spcPct val="115000"/>
              </a:lnSpc>
              <a:spcBef>
                <a:spcPts val="100"/>
              </a:spcBef>
              <a:spcAft>
                <a:spcPts val="0"/>
              </a:spcAft>
              <a:buNone/>
            </a:pPr>
            <a:r>
              <a:rPr b="1" lang="en" sz="1200">
                <a:latin typeface="Arial"/>
                <a:ea typeface="Arial"/>
                <a:cs typeface="Arial"/>
                <a:sym typeface="Arial"/>
              </a:rPr>
              <a:t>Explanation:</a:t>
            </a:r>
            <a:r>
              <a:rPr lang="en" sz="1200">
                <a:latin typeface="Arial"/>
                <a:ea typeface="Arial"/>
                <a:cs typeface="Arial"/>
                <a:sym typeface="Arial"/>
              </a:rPr>
              <a:t> The attacker (.45) sends thousands of ICMP Echo Requests in a short burst. The victim (.126) initially tries to reply, but eventually, the traffic volume overwhelms its processing power, leading to packet loss and unresponsiveness (Wireshark: "no response found").</a:t>
            </a:r>
            <a:endParaRPr sz="1200">
              <a:latin typeface="Arial"/>
              <a:ea typeface="Arial"/>
              <a:cs typeface="Arial"/>
              <a:sym typeface="Arial"/>
            </a:endParaRPr>
          </a:p>
          <a:p>
            <a:pPr indent="0" lvl="0" marL="0" rtl="0" algn="just">
              <a:spcBef>
                <a:spcPts val="0"/>
              </a:spcBef>
              <a:spcAft>
                <a:spcPts val="1000"/>
              </a:spcAft>
              <a:buNone/>
            </a:pPr>
            <a:r>
              <a:t/>
            </a:r>
            <a:endParaRPr b="1" sz="1200">
              <a:latin typeface="Arial"/>
              <a:ea typeface="Arial"/>
              <a:cs typeface="Arial"/>
              <a:sym typeface="Arial"/>
            </a:endParaRPr>
          </a:p>
        </p:txBody>
      </p:sp>
      <p:pic>
        <p:nvPicPr>
          <p:cNvPr id="907" name="Google Shape;907;p105" title="flowD_attack4.png"/>
          <p:cNvPicPr preferRelativeResize="0"/>
          <p:nvPr/>
        </p:nvPicPr>
        <p:blipFill>
          <a:blip r:embed="rId3">
            <a:alphaModFix/>
          </a:blip>
          <a:stretch>
            <a:fillRect/>
          </a:stretch>
        </p:blipFill>
        <p:spPr>
          <a:xfrm>
            <a:off x="1419825" y="189550"/>
            <a:ext cx="6304344" cy="3747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06"/>
          <p:cNvSpPr txBox="1"/>
          <p:nvPr>
            <p:ph idx="12" type="sldNum"/>
          </p:nvPr>
        </p:nvSpPr>
        <p:spPr>
          <a:xfrm>
            <a:off x="8385800" y="252300"/>
            <a:ext cx="548700" cy="2340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3" name="Google Shape;913;p106"/>
          <p:cNvSpPr txBox="1"/>
          <p:nvPr>
            <p:ph idx="4294967295" type="title"/>
          </p:nvPr>
        </p:nvSpPr>
        <p:spPr>
          <a:xfrm>
            <a:off x="532500" y="4052025"/>
            <a:ext cx="8079000" cy="887100"/>
          </a:xfrm>
          <a:prstGeom prst="rect">
            <a:avLst/>
          </a:prstGeom>
          <a:noFill/>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100">
                <a:latin typeface="Arial"/>
                <a:ea typeface="Arial"/>
                <a:cs typeface="Arial"/>
                <a:sym typeface="Arial"/>
              </a:rPr>
              <a:t>Explanation:</a:t>
            </a:r>
            <a:r>
              <a:rPr lang="en" sz="1100">
                <a:latin typeface="Arial"/>
                <a:ea typeface="Arial"/>
                <a:cs typeface="Arial"/>
                <a:sym typeface="Arial"/>
              </a:rPr>
              <a:t> The attacker (</a:t>
            </a:r>
            <a:r>
              <a:rPr lang="en" sz="1200">
                <a:latin typeface="Arial"/>
                <a:ea typeface="Arial"/>
                <a:cs typeface="Arial"/>
                <a:sym typeface="Arial"/>
              </a:rPr>
              <a:t>.46</a:t>
            </a:r>
            <a:r>
              <a:rPr lang="en" sz="1100">
                <a:latin typeface="Arial"/>
                <a:ea typeface="Arial"/>
                <a:cs typeface="Arial"/>
                <a:sym typeface="Arial"/>
              </a:rPr>
              <a:t>) exploits the lack of authentication in RIPv2 to send a fake routing update packet. This packet tells the routers that there is a "better" route to the victim (</a:t>
            </a:r>
            <a:r>
              <a:rPr lang="en" sz="1200">
                <a:latin typeface="Arial"/>
                <a:ea typeface="Arial"/>
                <a:cs typeface="Arial"/>
                <a:sym typeface="Arial"/>
              </a:rPr>
              <a:t>.126</a:t>
            </a:r>
            <a:r>
              <a:rPr lang="en" sz="1100">
                <a:latin typeface="Arial"/>
                <a:ea typeface="Arial"/>
                <a:cs typeface="Arial"/>
                <a:sym typeface="Arial"/>
              </a:rPr>
              <a:t>) via a different hop (</a:t>
            </a:r>
            <a:r>
              <a:rPr lang="en" sz="1200">
                <a:latin typeface="Arial"/>
                <a:ea typeface="Arial"/>
                <a:cs typeface="Arial"/>
                <a:sym typeface="Arial"/>
              </a:rPr>
              <a:t>.118</a:t>
            </a:r>
            <a:r>
              <a:rPr lang="en" sz="1100">
                <a:latin typeface="Arial"/>
                <a:ea typeface="Arial"/>
                <a:cs typeface="Arial"/>
                <a:sym typeface="Arial"/>
              </a:rPr>
              <a:t>). The routers accept this false information, breaking the connectivity to the victim (confirmed by 100% packet loss).</a:t>
            </a:r>
            <a:endParaRPr sz="1100">
              <a:latin typeface="Arial"/>
              <a:ea typeface="Arial"/>
              <a:cs typeface="Arial"/>
              <a:sym typeface="Arial"/>
            </a:endParaRPr>
          </a:p>
          <a:p>
            <a:pPr indent="0" lvl="0" marL="0" rtl="0" algn="just">
              <a:spcBef>
                <a:spcPts val="0"/>
              </a:spcBef>
              <a:spcAft>
                <a:spcPts val="1000"/>
              </a:spcAft>
              <a:buNone/>
            </a:pPr>
            <a:r>
              <a:t/>
            </a:r>
            <a:endParaRPr b="1" sz="1200">
              <a:latin typeface="Arial"/>
              <a:ea typeface="Arial"/>
              <a:cs typeface="Arial"/>
              <a:sym typeface="Arial"/>
            </a:endParaRPr>
          </a:p>
        </p:txBody>
      </p:sp>
      <p:pic>
        <p:nvPicPr>
          <p:cNvPr id="914" name="Google Shape;914;p106" title="flowD_attack5.png"/>
          <p:cNvPicPr preferRelativeResize="0"/>
          <p:nvPr/>
        </p:nvPicPr>
        <p:blipFill>
          <a:blip r:embed="rId3">
            <a:alphaModFix/>
          </a:blip>
          <a:stretch>
            <a:fillRect/>
          </a:stretch>
        </p:blipFill>
        <p:spPr>
          <a:xfrm>
            <a:off x="1342275" y="252300"/>
            <a:ext cx="6590478" cy="37472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8" name="Shape 918"/>
        <p:cNvGrpSpPr/>
        <p:nvPr/>
      </p:nvGrpSpPr>
      <p:grpSpPr>
        <a:xfrm>
          <a:off x="0" y="0"/>
          <a:ext cx="0" cy="0"/>
          <a:chOff x="0" y="0"/>
          <a:chExt cx="0" cy="0"/>
        </a:xfrm>
      </p:grpSpPr>
      <p:sp>
        <p:nvSpPr>
          <p:cNvPr id="919" name="Google Shape;919;p107"/>
          <p:cNvSpPr txBox="1"/>
          <p:nvPr>
            <p:ph idx="12" type="sldNum"/>
          </p:nvPr>
        </p:nvSpPr>
        <p:spPr>
          <a:xfrm>
            <a:off x="8227975" y="217725"/>
            <a:ext cx="548700" cy="2340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20" name="Google Shape;920;p107"/>
          <p:cNvSpPr txBox="1"/>
          <p:nvPr>
            <p:ph type="title"/>
          </p:nvPr>
        </p:nvSpPr>
        <p:spPr>
          <a:xfrm>
            <a:off x="2840400" y="2079675"/>
            <a:ext cx="3463200" cy="742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Thank you!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rket Research Review | Bento">
  <a:themeElements>
    <a:clrScheme name="Simple Light">
      <a:dk1>
        <a:srgbClr val="F0F0F0"/>
      </a:dk1>
      <a:lt1>
        <a:srgbClr val="3D3D3D"/>
      </a:lt1>
      <a:dk2>
        <a:srgbClr val="FFBDE9"/>
      </a:dk2>
      <a:lt2>
        <a:srgbClr val="FFFCFA"/>
      </a:lt2>
      <a:accent1>
        <a:srgbClr val="FE5418"/>
      </a:accent1>
      <a:accent2>
        <a:srgbClr val="5237E6"/>
      </a:accent2>
      <a:accent3>
        <a:srgbClr val="7DDA92"/>
      </a:accent3>
      <a:accent4>
        <a:srgbClr val="B8A7FF"/>
      </a:accent4>
      <a:accent5>
        <a:srgbClr val="039366"/>
      </a:accent5>
      <a:accent6>
        <a:srgbClr val="E992D5"/>
      </a:accent6>
      <a:hlink>
        <a:srgbClr val="E1E5E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usiness Plan Presentation">
  <a:themeElements>
    <a:clrScheme name="Simple Light">
      <a:dk1>
        <a:srgbClr val="FFFFFF"/>
      </a:dk1>
      <a:lt1>
        <a:srgbClr val="2C2C2E"/>
      </a:lt1>
      <a:dk2>
        <a:srgbClr val="B5B5B7"/>
      </a:dk2>
      <a:lt2>
        <a:srgbClr val="D6DEE6"/>
      </a:lt2>
      <a:accent1>
        <a:srgbClr val="0141FA"/>
      </a:accent1>
      <a:accent2>
        <a:srgbClr val="0B67FF"/>
      </a:accent2>
      <a:accent3>
        <a:srgbClr val="3E319E"/>
      </a:accent3>
      <a:accent4>
        <a:srgbClr val="5920CA"/>
      </a:accent4>
      <a:accent5>
        <a:srgbClr val="9900FF"/>
      </a:accent5>
      <a:accent6>
        <a:srgbClr val="3C4043"/>
      </a:accent6>
      <a:hlink>
        <a:srgbClr val="B5B5B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